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 id="265" r:id="rId9"/>
    <p:sldId id="263" r:id="rId10"/>
    <p:sldId id="266" r:id="rId11"/>
    <p:sldId id="264" r:id="rId12"/>
  </p:sldIdLst>
  <p:sldSz cx="12192000" cy="6858000"/>
  <p:notesSz cx="6858000" cy="9144000"/>
  <p:defaultTextStyle>
    <a:defPPr>
      <a:defRPr lang="en-B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092B82-84FF-605D-1E7E-DC32979F9871}" v="64" vWet="66" dt="2021-05-11T19:42:50.499"/>
    <p1510:client id="{4E367597-C9FD-B641-8855-8280C130156B}" v="6" dt="2021-05-12T09:35:52.426"/>
    <p1510:client id="{A1DB982A-8E21-774A-825A-129C8A701978}" v="323" dt="2021-05-11T20:01:03.644"/>
    <p1510:client id="{E38D92E4-972A-5BF6-BA6A-877F4664C618}" v="85" dt="2021-05-11T19:31:52.0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29"/>
  </p:normalViewPr>
  <p:slideViewPr>
    <p:cSldViewPr snapToGrid="0">
      <p:cViewPr varScale="1">
        <p:scale>
          <a:sx n="103" d="100"/>
          <a:sy n="103" d="100"/>
        </p:scale>
        <p:origin x="8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4A6721-F9B8-2D43-ACE4-16F114B3F91C}"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EA598CB0-A541-7C4B-9660-F82EFB6ADF43}">
      <dgm:prSet phldrT="[Text]" custT="1"/>
      <dgm:spPr>
        <a:solidFill>
          <a:srgbClr val="FFC000"/>
        </a:solidFill>
      </dgm:spPr>
      <dgm:t>
        <a:bodyPr/>
        <a:lstStyle/>
        <a:p>
          <a:r>
            <a:rPr lang="en-US" sz="1400">
              <a:ln>
                <a:solidFill>
                  <a:sysClr val="windowText" lastClr="000000"/>
                </a:solidFill>
              </a:ln>
            </a:rPr>
            <a:t>Quit</a:t>
          </a:r>
        </a:p>
      </dgm:t>
    </dgm:pt>
    <dgm:pt modelId="{46243C2C-57F7-A24A-8DF0-29487E91AAB9}" type="parTrans" cxnId="{713D1108-B437-FC4B-B61B-944D0A96DE57}">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1DC6DDE6-871C-B943-AC3D-EB8BE5C74F0C}" type="sibTrans" cxnId="{713D1108-B437-FC4B-B61B-944D0A96DE57}">
      <dgm:prSet/>
      <dgm:spPr/>
      <dgm:t>
        <a:bodyPr/>
        <a:lstStyle/>
        <a:p>
          <a:endParaRPr lang="en-US"/>
        </a:p>
      </dgm:t>
    </dgm:pt>
    <dgm:pt modelId="{54870C6F-DCAE-3740-A510-2EE0DA5F2DBA}">
      <dgm:prSet phldrT="[Text]" custT="1"/>
      <dgm:spPr>
        <a:solidFill>
          <a:srgbClr val="FFC000"/>
        </a:solidFill>
      </dgm:spPr>
      <dgm:t>
        <a:bodyPr/>
        <a:lstStyle/>
        <a:p>
          <a:r>
            <a:rPr lang="en-US" sz="1400">
              <a:ln>
                <a:solidFill>
                  <a:sysClr val="windowText" lastClr="000000"/>
                </a:solidFill>
              </a:ln>
            </a:rPr>
            <a:t>How to Play</a:t>
          </a:r>
        </a:p>
      </dgm:t>
    </dgm:pt>
    <dgm:pt modelId="{6990912C-199E-FB47-8A7D-100D277B6CBC}" type="parTrans" cxnId="{9E6E5FDD-ACF9-A340-822F-3F250BED7AD1}">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EC0C20C3-8333-DD43-B9C5-F63CC47F57C3}" type="sibTrans" cxnId="{9E6E5FDD-ACF9-A340-822F-3F250BED7AD1}">
      <dgm:prSet/>
      <dgm:spPr/>
      <dgm:t>
        <a:bodyPr/>
        <a:lstStyle/>
        <a:p>
          <a:endParaRPr lang="en-US"/>
        </a:p>
      </dgm:t>
    </dgm:pt>
    <dgm:pt modelId="{C3B19517-DF31-9F42-A966-7253E56DAFAE}">
      <dgm:prSet phldrT="[Text]" custT="1"/>
      <dgm:spPr>
        <a:solidFill>
          <a:srgbClr val="FFC000"/>
        </a:solidFill>
      </dgm:spPr>
      <dgm:t>
        <a:bodyPr/>
        <a:lstStyle/>
        <a:p>
          <a:r>
            <a:rPr lang="en-US" sz="1400">
              <a:ln>
                <a:solidFill>
                  <a:sysClr val="windowText" lastClr="000000"/>
                </a:solidFill>
              </a:ln>
              <a:solidFill>
                <a:schemeClr val="bg1"/>
              </a:solidFill>
            </a:rPr>
            <a:t>Main Menu</a:t>
          </a:r>
        </a:p>
      </dgm:t>
    </dgm:pt>
    <dgm:pt modelId="{81774DF7-A052-8646-9F46-D7F8C31C7616}" type="parTrans" cxnId="{315B6396-6F47-394E-B002-06524EC12962}">
      <dgm:prSet/>
      <dgm:spPr/>
      <dgm:t>
        <a:bodyPr/>
        <a:lstStyle/>
        <a:p>
          <a:endParaRPr lang="en-US"/>
        </a:p>
      </dgm:t>
    </dgm:pt>
    <dgm:pt modelId="{B86C9FF1-097A-DF4D-8C7A-D7C653002EB8}" type="sibTrans" cxnId="{315B6396-6F47-394E-B002-06524EC12962}">
      <dgm:prSet/>
      <dgm:spPr/>
      <dgm:t>
        <a:bodyPr/>
        <a:lstStyle/>
        <a:p>
          <a:endParaRPr lang="en-US"/>
        </a:p>
      </dgm:t>
    </dgm:pt>
    <dgm:pt modelId="{46D5504A-0609-2E4E-93BE-5FC04E4F872B}">
      <dgm:prSet phldrT="[Text]" custT="1"/>
      <dgm:spPr>
        <a:solidFill>
          <a:srgbClr val="FFC000"/>
        </a:solidFill>
      </dgm:spPr>
      <dgm:t>
        <a:bodyPr/>
        <a:lstStyle/>
        <a:p>
          <a:r>
            <a:rPr lang="en-US" sz="1400">
              <a:ln>
                <a:solidFill>
                  <a:sysClr val="windowText" lastClr="000000"/>
                </a:solidFill>
              </a:ln>
            </a:rPr>
            <a:t>Display "Program Ended"</a:t>
          </a:r>
        </a:p>
      </dgm:t>
    </dgm:pt>
    <dgm:pt modelId="{813996A7-106D-944A-953D-B45EB9181622}" type="parTrans" cxnId="{69364F44-53B1-C34B-B4D8-E85F49BF6F11}">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D8299F28-AE92-7E44-9C90-B7084541A6D7}" type="sibTrans" cxnId="{69364F44-53B1-C34B-B4D8-E85F49BF6F11}">
      <dgm:prSet/>
      <dgm:spPr/>
      <dgm:t>
        <a:bodyPr/>
        <a:lstStyle/>
        <a:p>
          <a:endParaRPr lang="en-US"/>
        </a:p>
      </dgm:t>
    </dgm:pt>
    <dgm:pt modelId="{9193C817-A940-B64A-B391-F53842C14E8F}">
      <dgm:prSet phldrT="[Text]" custT="1"/>
      <dgm:spPr>
        <a:solidFill>
          <a:srgbClr val="FFC000"/>
        </a:solidFill>
      </dgm:spPr>
      <dgm:t>
        <a:bodyPr/>
        <a:lstStyle/>
        <a:p>
          <a:r>
            <a:rPr lang="en-US" sz="1400">
              <a:ln>
                <a:solidFill>
                  <a:sysClr val="windowText" lastClr="000000"/>
                </a:solidFill>
              </a:ln>
            </a:rPr>
            <a:t>Read the data from "</a:t>
          </a:r>
          <a:r>
            <a:rPr lang="en-US" sz="1400" err="1">
              <a:ln>
                <a:solidFill>
                  <a:sysClr val="windowText" lastClr="000000"/>
                </a:solidFill>
              </a:ln>
            </a:rPr>
            <a:t>Scores.txt</a:t>
          </a:r>
          <a:r>
            <a:rPr lang="en-US" sz="1400">
              <a:ln>
                <a:solidFill>
                  <a:sysClr val="windowText" lastClr="000000"/>
                </a:solidFill>
              </a:ln>
            </a:rPr>
            <a:t>" and display it (</a:t>
          </a:r>
          <a:r>
            <a:rPr lang="en-US" sz="1400" err="1">
              <a:ln>
                <a:solidFill>
                  <a:sysClr val="windowText" lastClr="000000"/>
                </a:solidFill>
              </a:ln>
            </a:rPr>
            <a:t>DisplayScores</a:t>
          </a:r>
          <a:r>
            <a:rPr lang="en-US" sz="1400">
              <a:ln>
                <a:solidFill>
                  <a:sysClr val="windowText" lastClr="000000"/>
                </a:solidFill>
              </a:ln>
            </a:rPr>
            <a:t> function)</a:t>
          </a:r>
        </a:p>
      </dgm:t>
    </dgm:pt>
    <dgm:pt modelId="{3426DD47-65ED-7248-B556-87DCE1F451BD}" type="parTrans" cxnId="{3B543270-8B7A-254E-9DB7-71FEA7EDD4BD}">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55D192DB-0E51-C648-B3BC-AA248BC736B1}" type="sibTrans" cxnId="{3B543270-8B7A-254E-9DB7-71FEA7EDD4BD}">
      <dgm:prSet/>
      <dgm:spPr/>
      <dgm:t>
        <a:bodyPr/>
        <a:lstStyle/>
        <a:p>
          <a:endParaRPr lang="en-US"/>
        </a:p>
      </dgm:t>
    </dgm:pt>
    <dgm:pt modelId="{798D9874-860E-094C-859B-D11CB15120C5}">
      <dgm:prSet custT="1"/>
      <dgm:spPr>
        <a:solidFill>
          <a:srgbClr val="FFC000"/>
        </a:solidFill>
      </dgm:spPr>
      <dgm:t>
        <a:bodyPr/>
        <a:lstStyle/>
        <a:p>
          <a:r>
            <a:rPr lang="en-US" sz="1400">
              <a:ln>
                <a:solidFill>
                  <a:sysClr val="windowText" lastClr="000000"/>
                </a:solidFill>
              </a:ln>
            </a:rPr>
            <a:t>Display to the user how to play (HowToPlay function)</a:t>
          </a:r>
        </a:p>
      </dgm:t>
    </dgm:pt>
    <dgm:pt modelId="{270B864C-D40F-874E-8185-037FECE1771E}" type="parTrans" cxnId="{DA36E713-A26B-B54F-A9C6-28D9CE583269}">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616B2BAB-02F1-2C45-9777-FA4BD57127E6}" type="sibTrans" cxnId="{DA36E713-A26B-B54F-A9C6-28D9CE583269}">
      <dgm:prSet/>
      <dgm:spPr/>
      <dgm:t>
        <a:bodyPr/>
        <a:lstStyle/>
        <a:p>
          <a:endParaRPr lang="en-US"/>
        </a:p>
      </dgm:t>
    </dgm:pt>
    <dgm:pt modelId="{ACB4879E-2FC6-4E43-BDE7-35BDD1D0D23C}">
      <dgm:prSet custT="1"/>
      <dgm:spPr>
        <a:solidFill>
          <a:srgbClr val="FFC000"/>
        </a:solidFill>
      </dgm:spPr>
      <dgm:t>
        <a:bodyPr/>
        <a:lstStyle/>
        <a:p>
          <a:r>
            <a:rPr lang="en-US" sz="1400">
              <a:ln>
                <a:solidFill>
                  <a:sysClr val="windowText" lastClr="000000"/>
                </a:solidFill>
              </a:ln>
            </a:rPr>
            <a:t>End</a:t>
          </a:r>
        </a:p>
      </dgm:t>
    </dgm:pt>
    <dgm:pt modelId="{603A6AF9-0F23-D24B-9E86-C4B1D7D74B4A}" type="parTrans" cxnId="{F9D43090-75F7-AC4E-882C-6B3F174A3EDD}">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9FBA0FDE-1F81-884B-A7C6-4595B44C47E1}" type="sibTrans" cxnId="{F9D43090-75F7-AC4E-882C-6B3F174A3EDD}">
      <dgm:prSet/>
      <dgm:spPr/>
      <dgm:t>
        <a:bodyPr/>
        <a:lstStyle/>
        <a:p>
          <a:endParaRPr lang="en-US"/>
        </a:p>
      </dgm:t>
    </dgm:pt>
    <dgm:pt modelId="{FCFF8EE7-E4C0-D24E-9F75-BC8F3D04FA73}">
      <dgm:prSet custT="1"/>
      <dgm:spPr>
        <a:solidFill>
          <a:srgbClr val="FFC000"/>
        </a:solidFill>
      </dgm:spPr>
      <dgm:t>
        <a:bodyPr/>
        <a:lstStyle/>
        <a:p>
          <a:r>
            <a:rPr lang="en-US" sz="1400">
              <a:ln>
                <a:solidFill>
                  <a:sysClr val="windowText" lastClr="000000"/>
                </a:solidFill>
              </a:ln>
            </a:rPr>
            <a:t>This part is explained below in "Play Function (Part 1)"</a:t>
          </a:r>
        </a:p>
      </dgm:t>
    </dgm:pt>
    <dgm:pt modelId="{7050D07A-2DA3-2444-AFEC-43B671A8E429}" type="parTrans" cxnId="{BE5FFB40-41D7-0348-9E76-0251DD8EBF45}">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3D5DB23F-7710-0047-B541-947DC3FC42DE}" type="sibTrans" cxnId="{BE5FFB40-41D7-0348-9E76-0251DD8EBF45}">
      <dgm:prSet/>
      <dgm:spPr/>
      <dgm:t>
        <a:bodyPr/>
        <a:lstStyle/>
        <a:p>
          <a:endParaRPr lang="en-US"/>
        </a:p>
      </dgm:t>
    </dgm:pt>
    <dgm:pt modelId="{9067A927-E563-244D-8992-A2F51C71AE82}">
      <dgm:prSet phldrT="[Text]" custT="1"/>
      <dgm:spPr>
        <a:solidFill>
          <a:srgbClr val="FFC000"/>
        </a:solidFill>
      </dgm:spPr>
      <dgm:t>
        <a:bodyPr/>
        <a:lstStyle/>
        <a:p>
          <a:r>
            <a:rPr lang="en-US" sz="1400">
              <a:ln>
                <a:solidFill>
                  <a:sysClr val="windowText" lastClr="000000"/>
                </a:solidFill>
              </a:ln>
            </a:rPr>
            <a:t>Last Game Scores</a:t>
          </a:r>
        </a:p>
      </dgm:t>
    </dgm:pt>
    <dgm:pt modelId="{5BDD71DC-F3B8-5F49-BDD1-4EF64C1617C5}" type="sibTrans" cxnId="{2CB11C32-75B5-6E47-91FE-BD6FE52CAE3D}">
      <dgm:prSet/>
      <dgm:spPr/>
      <dgm:t>
        <a:bodyPr/>
        <a:lstStyle/>
        <a:p>
          <a:endParaRPr lang="en-US"/>
        </a:p>
      </dgm:t>
    </dgm:pt>
    <dgm:pt modelId="{C6B0ECBB-F13E-9F45-B1B6-DD47C5A240FF}" type="parTrans" cxnId="{2CB11C32-75B5-6E47-91FE-BD6FE52CAE3D}">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9729DFFD-D12B-D147-8FD1-C52C2D697FEB}">
      <dgm:prSet phldrT="[Text]" custT="1"/>
      <dgm:spPr>
        <a:solidFill>
          <a:srgbClr val="FFC000"/>
        </a:solidFill>
      </dgm:spPr>
      <dgm:t>
        <a:bodyPr/>
        <a:lstStyle/>
        <a:p>
          <a:r>
            <a:rPr lang="en-US" sz="1400">
              <a:ln>
                <a:solidFill>
                  <a:sysClr val="windowText" lastClr="000000"/>
                </a:solidFill>
              </a:ln>
            </a:rPr>
            <a:t>Play</a:t>
          </a:r>
        </a:p>
      </dgm:t>
    </dgm:pt>
    <dgm:pt modelId="{27AF9B00-6E9C-EF45-B79B-4D9544C4F28E}" type="sibTrans" cxnId="{3BE3C20A-4F25-AB46-9BD3-F2FE964770FC}">
      <dgm:prSet/>
      <dgm:spPr/>
      <dgm:t>
        <a:bodyPr/>
        <a:lstStyle/>
        <a:p>
          <a:endParaRPr lang="en-US"/>
        </a:p>
      </dgm:t>
    </dgm:pt>
    <dgm:pt modelId="{3F6A36C6-F89C-B84E-A886-39A5942EEFB5}" type="parTrans" cxnId="{3BE3C20A-4F25-AB46-9BD3-F2FE964770FC}">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2E58A862-85EA-7E42-8DA7-21C486030384}">
      <dgm:prSet custT="1"/>
      <dgm:spPr>
        <a:solidFill>
          <a:srgbClr val="FFC000"/>
        </a:solidFill>
      </dgm:spPr>
      <dgm:t>
        <a:bodyPr/>
        <a:lstStyle/>
        <a:p>
          <a:r>
            <a:rPr lang="en-US" sz="1400">
              <a:ln>
                <a:solidFill>
                  <a:sysClr val="windowText" lastClr="000000"/>
                </a:solidFill>
              </a:ln>
            </a:rPr>
            <a:t>This part is explained below in "Play Function (Part 2)"</a:t>
          </a:r>
        </a:p>
      </dgm:t>
    </dgm:pt>
    <dgm:pt modelId="{BE0D161C-4B71-934E-A729-FF9EC5A85648}" type="parTrans" cxnId="{764886DB-B8B6-E141-A50E-02C27EA38896}">
      <dgm:prSet>
        <dgm:style>
          <a:lnRef idx="0">
            <a:scrgbClr r="0" g="0" b="0"/>
          </a:lnRef>
          <a:fillRef idx="0">
            <a:scrgbClr r="0" g="0" b="0"/>
          </a:fillRef>
          <a:effectRef idx="0">
            <a:scrgbClr r="0" g="0" b="0"/>
          </a:effectRef>
          <a:fontRef idx="minor">
            <a:schemeClr val="tx1"/>
          </a:fontRef>
        </dgm:style>
      </dgm:prSet>
      <dgm:spPr>
        <a:ln w="28575" cap="flat" cmpd="sng" algn="ctr">
          <a:solidFill>
            <a:schemeClr val="bg1"/>
          </a:solidFill>
          <a:prstDash val="solid"/>
          <a:round/>
          <a:headEnd type="none" w="med" len="med"/>
          <a:tailEnd type="arrow" w="med" len="med"/>
        </a:ln>
      </dgm:spPr>
      <dgm:t>
        <a:bodyPr/>
        <a:lstStyle/>
        <a:p>
          <a:endParaRPr lang="en-US"/>
        </a:p>
      </dgm:t>
    </dgm:pt>
    <dgm:pt modelId="{A04113A6-E075-B445-8719-C2B3F5AD7509}" type="sibTrans" cxnId="{764886DB-B8B6-E141-A50E-02C27EA38896}">
      <dgm:prSet/>
      <dgm:spPr/>
      <dgm:t>
        <a:bodyPr/>
        <a:lstStyle/>
        <a:p>
          <a:endParaRPr lang="en-US"/>
        </a:p>
      </dgm:t>
    </dgm:pt>
    <dgm:pt modelId="{69B5178D-75E7-F64F-8F69-E1C036E56EE7}" type="pres">
      <dgm:prSet presAssocID="{624A6721-F9B8-2D43-ACE4-16F114B3F91C}" presName="hierChild1" presStyleCnt="0">
        <dgm:presLayoutVars>
          <dgm:orgChart val="1"/>
          <dgm:chPref val="1"/>
          <dgm:dir/>
          <dgm:animOne val="branch"/>
          <dgm:animLvl val="lvl"/>
          <dgm:resizeHandles/>
        </dgm:presLayoutVars>
      </dgm:prSet>
      <dgm:spPr/>
    </dgm:pt>
    <dgm:pt modelId="{0C9D065C-2ACA-2B4F-AF7E-C495DB8C274E}" type="pres">
      <dgm:prSet presAssocID="{C3B19517-DF31-9F42-A966-7253E56DAFAE}" presName="hierRoot1" presStyleCnt="0">
        <dgm:presLayoutVars>
          <dgm:hierBranch/>
        </dgm:presLayoutVars>
      </dgm:prSet>
      <dgm:spPr/>
    </dgm:pt>
    <dgm:pt modelId="{847F9E93-D14B-344C-9989-D21C688E0083}" type="pres">
      <dgm:prSet presAssocID="{C3B19517-DF31-9F42-A966-7253E56DAFAE}" presName="rootComposite1" presStyleCnt="0"/>
      <dgm:spPr/>
    </dgm:pt>
    <dgm:pt modelId="{51D82E74-6CFC-9F44-831C-023AFA32288F}" type="pres">
      <dgm:prSet presAssocID="{C3B19517-DF31-9F42-A966-7253E56DAFAE}" presName="rootText1" presStyleLbl="node0" presStyleIdx="0" presStyleCnt="1">
        <dgm:presLayoutVars>
          <dgm:chPref val="3"/>
        </dgm:presLayoutVars>
      </dgm:prSet>
      <dgm:spPr>
        <a:prstGeom prst="flowChartDecision">
          <a:avLst/>
        </a:prstGeom>
      </dgm:spPr>
    </dgm:pt>
    <dgm:pt modelId="{6FF4AF09-BC0E-184E-BF60-001C290560AD}" type="pres">
      <dgm:prSet presAssocID="{C3B19517-DF31-9F42-A966-7253E56DAFAE}" presName="rootConnector1" presStyleLbl="node1" presStyleIdx="0" presStyleCnt="0"/>
      <dgm:spPr/>
    </dgm:pt>
    <dgm:pt modelId="{AD6D5FBB-A7AA-FC4F-B9BE-CF6D84E40FE1}" type="pres">
      <dgm:prSet presAssocID="{C3B19517-DF31-9F42-A966-7253E56DAFAE}" presName="hierChild2" presStyleCnt="0"/>
      <dgm:spPr/>
    </dgm:pt>
    <dgm:pt modelId="{2E0F6ADA-D3D4-EC49-8939-0EF77EA412E1}" type="pres">
      <dgm:prSet presAssocID="{6990912C-199E-FB47-8A7D-100D277B6CBC}" presName="Name35" presStyleLbl="parChTrans1D2" presStyleIdx="0" presStyleCnt="4"/>
      <dgm:spPr/>
    </dgm:pt>
    <dgm:pt modelId="{9FE677E0-C2DA-0F4B-A91B-239D187F4F96}" type="pres">
      <dgm:prSet presAssocID="{54870C6F-DCAE-3740-A510-2EE0DA5F2DBA}" presName="hierRoot2" presStyleCnt="0">
        <dgm:presLayoutVars>
          <dgm:hierBranch/>
        </dgm:presLayoutVars>
      </dgm:prSet>
      <dgm:spPr/>
    </dgm:pt>
    <dgm:pt modelId="{BCDA9553-7EE7-364A-94B4-08037B384F34}" type="pres">
      <dgm:prSet presAssocID="{54870C6F-DCAE-3740-A510-2EE0DA5F2DBA}" presName="rootComposite" presStyleCnt="0"/>
      <dgm:spPr/>
    </dgm:pt>
    <dgm:pt modelId="{FA4D32D0-F8E5-4442-9EBB-73B7A07E214B}" type="pres">
      <dgm:prSet presAssocID="{54870C6F-DCAE-3740-A510-2EE0DA5F2DBA}" presName="rootText" presStyleLbl="node2" presStyleIdx="0" presStyleCnt="4">
        <dgm:presLayoutVars>
          <dgm:chPref val="3"/>
        </dgm:presLayoutVars>
      </dgm:prSet>
      <dgm:spPr>
        <a:prstGeom prst="flowChartProcess">
          <a:avLst/>
        </a:prstGeom>
      </dgm:spPr>
    </dgm:pt>
    <dgm:pt modelId="{F91353DC-DDC3-4842-90E3-5B29DDB9374E}" type="pres">
      <dgm:prSet presAssocID="{54870C6F-DCAE-3740-A510-2EE0DA5F2DBA}" presName="rootConnector" presStyleLbl="node2" presStyleIdx="0" presStyleCnt="4"/>
      <dgm:spPr/>
    </dgm:pt>
    <dgm:pt modelId="{AF40689E-9767-2D4A-ABEF-135C69E52760}" type="pres">
      <dgm:prSet presAssocID="{54870C6F-DCAE-3740-A510-2EE0DA5F2DBA}" presName="hierChild4" presStyleCnt="0"/>
      <dgm:spPr/>
    </dgm:pt>
    <dgm:pt modelId="{C91814F7-8BB2-094C-B86C-14346DC02E61}" type="pres">
      <dgm:prSet presAssocID="{270B864C-D40F-874E-8185-037FECE1771E}" presName="Name35" presStyleLbl="parChTrans1D3" presStyleIdx="0" presStyleCnt="4"/>
      <dgm:spPr/>
    </dgm:pt>
    <dgm:pt modelId="{D5CBBB97-524A-234B-AB94-5A8651AC90BB}" type="pres">
      <dgm:prSet presAssocID="{798D9874-860E-094C-859B-D11CB15120C5}" presName="hierRoot2" presStyleCnt="0">
        <dgm:presLayoutVars>
          <dgm:hierBranch/>
        </dgm:presLayoutVars>
      </dgm:prSet>
      <dgm:spPr/>
    </dgm:pt>
    <dgm:pt modelId="{E2AE12D0-7B53-9E46-9493-D37B480D6E67}" type="pres">
      <dgm:prSet presAssocID="{798D9874-860E-094C-859B-D11CB15120C5}" presName="rootComposite" presStyleCnt="0"/>
      <dgm:spPr/>
    </dgm:pt>
    <dgm:pt modelId="{80275A0B-5FA5-8149-A993-103AA1F77DE3}" type="pres">
      <dgm:prSet presAssocID="{798D9874-860E-094C-859B-D11CB15120C5}" presName="rootText" presStyleLbl="node3" presStyleIdx="0" presStyleCnt="4">
        <dgm:presLayoutVars>
          <dgm:chPref val="3"/>
        </dgm:presLayoutVars>
      </dgm:prSet>
      <dgm:spPr>
        <a:prstGeom prst="flowChartPredefinedProcess">
          <a:avLst/>
        </a:prstGeom>
      </dgm:spPr>
    </dgm:pt>
    <dgm:pt modelId="{E8F646AF-80E1-2341-8B22-A2DB7BDF15F8}" type="pres">
      <dgm:prSet presAssocID="{798D9874-860E-094C-859B-D11CB15120C5}" presName="rootConnector" presStyleLbl="node3" presStyleIdx="0" presStyleCnt="4"/>
      <dgm:spPr/>
    </dgm:pt>
    <dgm:pt modelId="{E97F48D5-4B35-0746-8DDC-4EC90B0BE16F}" type="pres">
      <dgm:prSet presAssocID="{798D9874-860E-094C-859B-D11CB15120C5}" presName="hierChild4" presStyleCnt="0"/>
      <dgm:spPr/>
    </dgm:pt>
    <dgm:pt modelId="{D1C54E65-D898-4149-A8B5-9F9FCCA79679}" type="pres">
      <dgm:prSet presAssocID="{798D9874-860E-094C-859B-D11CB15120C5}" presName="hierChild5" presStyleCnt="0"/>
      <dgm:spPr/>
    </dgm:pt>
    <dgm:pt modelId="{6FF08415-BFB8-0444-9EA9-5569919B382C}" type="pres">
      <dgm:prSet presAssocID="{54870C6F-DCAE-3740-A510-2EE0DA5F2DBA}" presName="hierChild5" presStyleCnt="0"/>
      <dgm:spPr/>
    </dgm:pt>
    <dgm:pt modelId="{4B26896C-8EE5-8145-81ED-36D2FF78F60A}" type="pres">
      <dgm:prSet presAssocID="{3F6A36C6-F89C-B84E-A886-39A5942EEFB5}" presName="Name35" presStyleLbl="parChTrans1D2" presStyleIdx="1" presStyleCnt="4"/>
      <dgm:spPr/>
    </dgm:pt>
    <dgm:pt modelId="{BDFE0EEC-3EF8-994D-8811-0F29785B09B5}" type="pres">
      <dgm:prSet presAssocID="{9729DFFD-D12B-D147-8FD1-C52C2D697FEB}" presName="hierRoot2" presStyleCnt="0">
        <dgm:presLayoutVars>
          <dgm:hierBranch/>
        </dgm:presLayoutVars>
      </dgm:prSet>
      <dgm:spPr/>
    </dgm:pt>
    <dgm:pt modelId="{054052F7-894E-AC40-8C22-AB23E73985EF}" type="pres">
      <dgm:prSet presAssocID="{9729DFFD-D12B-D147-8FD1-C52C2D697FEB}" presName="rootComposite" presStyleCnt="0"/>
      <dgm:spPr/>
    </dgm:pt>
    <dgm:pt modelId="{DF758977-8C91-0B4E-8EB7-A5DA162CC629}" type="pres">
      <dgm:prSet presAssocID="{9729DFFD-D12B-D147-8FD1-C52C2D697FEB}" presName="rootText" presStyleLbl="node2" presStyleIdx="1" presStyleCnt="4">
        <dgm:presLayoutVars>
          <dgm:chPref val="3"/>
        </dgm:presLayoutVars>
      </dgm:prSet>
      <dgm:spPr>
        <a:prstGeom prst="flowChartProcess">
          <a:avLst/>
        </a:prstGeom>
      </dgm:spPr>
    </dgm:pt>
    <dgm:pt modelId="{D7C1BE1A-1C36-B44E-9DC0-151E8832E040}" type="pres">
      <dgm:prSet presAssocID="{9729DFFD-D12B-D147-8FD1-C52C2D697FEB}" presName="rootConnector" presStyleLbl="node2" presStyleIdx="1" presStyleCnt="4"/>
      <dgm:spPr/>
    </dgm:pt>
    <dgm:pt modelId="{0C335D40-7BB6-F04E-9E5F-AB1D8BE36392}" type="pres">
      <dgm:prSet presAssocID="{9729DFFD-D12B-D147-8FD1-C52C2D697FEB}" presName="hierChild4" presStyleCnt="0"/>
      <dgm:spPr/>
    </dgm:pt>
    <dgm:pt modelId="{644DBB9B-8E0A-2D4E-9724-602B6A4A7C7A}" type="pres">
      <dgm:prSet presAssocID="{7050D07A-2DA3-2444-AFEC-43B671A8E429}" presName="Name35" presStyleLbl="parChTrans1D3" presStyleIdx="1" presStyleCnt="4"/>
      <dgm:spPr/>
    </dgm:pt>
    <dgm:pt modelId="{77335E25-B787-8F4F-82E7-87E1D971AF60}" type="pres">
      <dgm:prSet presAssocID="{FCFF8EE7-E4C0-D24E-9F75-BC8F3D04FA73}" presName="hierRoot2" presStyleCnt="0">
        <dgm:presLayoutVars>
          <dgm:hierBranch/>
        </dgm:presLayoutVars>
      </dgm:prSet>
      <dgm:spPr/>
    </dgm:pt>
    <dgm:pt modelId="{5814DD10-0805-074E-86E3-4B269E857276}" type="pres">
      <dgm:prSet presAssocID="{FCFF8EE7-E4C0-D24E-9F75-BC8F3D04FA73}" presName="rootComposite" presStyleCnt="0"/>
      <dgm:spPr/>
    </dgm:pt>
    <dgm:pt modelId="{A773F90D-A894-4D45-B204-D917CFA16553}" type="pres">
      <dgm:prSet presAssocID="{FCFF8EE7-E4C0-D24E-9F75-BC8F3D04FA73}" presName="rootText" presStyleLbl="node3" presStyleIdx="1" presStyleCnt="4">
        <dgm:presLayoutVars>
          <dgm:chPref val="3"/>
        </dgm:presLayoutVars>
      </dgm:prSet>
      <dgm:spPr>
        <a:prstGeom prst="flowChartPredefinedProcess">
          <a:avLst/>
        </a:prstGeom>
      </dgm:spPr>
    </dgm:pt>
    <dgm:pt modelId="{22E73C22-1113-4D40-B9D4-237282E00AA1}" type="pres">
      <dgm:prSet presAssocID="{FCFF8EE7-E4C0-D24E-9F75-BC8F3D04FA73}" presName="rootConnector" presStyleLbl="node3" presStyleIdx="1" presStyleCnt="4"/>
      <dgm:spPr/>
    </dgm:pt>
    <dgm:pt modelId="{91722E5A-7499-F34D-8C1D-C98A646C3C49}" type="pres">
      <dgm:prSet presAssocID="{FCFF8EE7-E4C0-D24E-9F75-BC8F3D04FA73}" presName="hierChild4" presStyleCnt="0"/>
      <dgm:spPr/>
    </dgm:pt>
    <dgm:pt modelId="{B1205AC6-4ED6-D643-9E16-C902CB34F65B}" type="pres">
      <dgm:prSet presAssocID="{BE0D161C-4B71-934E-A729-FF9EC5A85648}" presName="Name35" presStyleLbl="parChTrans1D4" presStyleIdx="0" presStyleCnt="2"/>
      <dgm:spPr/>
    </dgm:pt>
    <dgm:pt modelId="{B81AD79F-97DE-034F-BF4C-A5259A05981F}" type="pres">
      <dgm:prSet presAssocID="{2E58A862-85EA-7E42-8DA7-21C486030384}" presName="hierRoot2" presStyleCnt="0">
        <dgm:presLayoutVars>
          <dgm:hierBranch val="init"/>
        </dgm:presLayoutVars>
      </dgm:prSet>
      <dgm:spPr/>
    </dgm:pt>
    <dgm:pt modelId="{B1BC4D71-2F90-9A41-96C7-622B3161E5F0}" type="pres">
      <dgm:prSet presAssocID="{2E58A862-85EA-7E42-8DA7-21C486030384}" presName="rootComposite" presStyleCnt="0"/>
      <dgm:spPr/>
    </dgm:pt>
    <dgm:pt modelId="{2EBC606C-9E1B-B040-9A50-08F2BB85C8D8}" type="pres">
      <dgm:prSet presAssocID="{2E58A862-85EA-7E42-8DA7-21C486030384}" presName="rootText" presStyleLbl="node4" presStyleIdx="0" presStyleCnt="2">
        <dgm:presLayoutVars>
          <dgm:chPref val="3"/>
        </dgm:presLayoutVars>
      </dgm:prSet>
      <dgm:spPr>
        <a:prstGeom prst="flowChartPredefinedProcess">
          <a:avLst/>
        </a:prstGeom>
      </dgm:spPr>
    </dgm:pt>
    <dgm:pt modelId="{7D941C33-3FBC-BF42-9B23-936E038FCC4F}" type="pres">
      <dgm:prSet presAssocID="{2E58A862-85EA-7E42-8DA7-21C486030384}" presName="rootConnector" presStyleLbl="node4" presStyleIdx="0" presStyleCnt="2"/>
      <dgm:spPr/>
    </dgm:pt>
    <dgm:pt modelId="{A1295725-D973-E740-9A53-5945108C1E61}" type="pres">
      <dgm:prSet presAssocID="{2E58A862-85EA-7E42-8DA7-21C486030384}" presName="hierChild4" presStyleCnt="0"/>
      <dgm:spPr/>
    </dgm:pt>
    <dgm:pt modelId="{52B0112E-8980-1241-987A-0456D5C59476}" type="pres">
      <dgm:prSet presAssocID="{2E58A862-85EA-7E42-8DA7-21C486030384}" presName="hierChild5" presStyleCnt="0"/>
      <dgm:spPr/>
    </dgm:pt>
    <dgm:pt modelId="{0E086B49-BE48-1641-B197-572D9A46BDB4}" type="pres">
      <dgm:prSet presAssocID="{FCFF8EE7-E4C0-D24E-9F75-BC8F3D04FA73}" presName="hierChild5" presStyleCnt="0"/>
      <dgm:spPr/>
    </dgm:pt>
    <dgm:pt modelId="{41FD88CF-4FE0-1C47-BB23-25B58D051166}" type="pres">
      <dgm:prSet presAssocID="{9729DFFD-D12B-D147-8FD1-C52C2D697FEB}" presName="hierChild5" presStyleCnt="0"/>
      <dgm:spPr/>
    </dgm:pt>
    <dgm:pt modelId="{FB589F61-4D4C-D64A-87B7-9A23DA03F5C2}" type="pres">
      <dgm:prSet presAssocID="{C6B0ECBB-F13E-9F45-B1B6-DD47C5A240FF}" presName="Name35" presStyleLbl="parChTrans1D2" presStyleIdx="2" presStyleCnt="4"/>
      <dgm:spPr/>
    </dgm:pt>
    <dgm:pt modelId="{C37CBFF8-B379-7749-ABE2-686E3AA00773}" type="pres">
      <dgm:prSet presAssocID="{9067A927-E563-244D-8992-A2F51C71AE82}" presName="hierRoot2" presStyleCnt="0">
        <dgm:presLayoutVars>
          <dgm:hierBranch/>
        </dgm:presLayoutVars>
      </dgm:prSet>
      <dgm:spPr/>
    </dgm:pt>
    <dgm:pt modelId="{FD4CF721-DDA8-714D-A121-F9F477213A39}" type="pres">
      <dgm:prSet presAssocID="{9067A927-E563-244D-8992-A2F51C71AE82}" presName="rootComposite" presStyleCnt="0"/>
      <dgm:spPr/>
    </dgm:pt>
    <dgm:pt modelId="{03C5B095-BE20-834E-A6C6-42184E78EC1F}" type="pres">
      <dgm:prSet presAssocID="{9067A927-E563-244D-8992-A2F51C71AE82}" presName="rootText" presStyleLbl="node2" presStyleIdx="2" presStyleCnt="4">
        <dgm:presLayoutVars>
          <dgm:chPref val="3"/>
        </dgm:presLayoutVars>
      </dgm:prSet>
      <dgm:spPr>
        <a:prstGeom prst="flowChartProcess">
          <a:avLst/>
        </a:prstGeom>
      </dgm:spPr>
    </dgm:pt>
    <dgm:pt modelId="{54C40C3C-A309-9143-A4DB-B7262D3E26C0}" type="pres">
      <dgm:prSet presAssocID="{9067A927-E563-244D-8992-A2F51C71AE82}" presName="rootConnector" presStyleLbl="node2" presStyleIdx="2" presStyleCnt="4"/>
      <dgm:spPr/>
    </dgm:pt>
    <dgm:pt modelId="{460F7BE5-2FB8-FC4D-A56B-8CD09E6F13D9}" type="pres">
      <dgm:prSet presAssocID="{9067A927-E563-244D-8992-A2F51C71AE82}" presName="hierChild4" presStyleCnt="0"/>
      <dgm:spPr/>
    </dgm:pt>
    <dgm:pt modelId="{C87B6999-8BBC-3447-A4CE-600AE2388652}" type="pres">
      <dgm:prSet presAssocID="{3426DD47-65ED-7248-B556-87DCE1F451BD}" presName="Name35" presStyleLbl="parChTrans1D3" presStyleIdx="2" presStyleCnt="4"/>
      <dgm:spPr/>
    </dgm:pt>
    <dgm:pt modelId="{7CEBE9B6-84C0-F944-8C32-D55371CDD90A}" type="pres">
      <dgm:prSet presAssocID="{9193C817-A940-B64A-B391-F53842C14E8F}" presName="hierRoot2" presStyleCnt="0">
        <dgm:presLayoutVars>
          <dgm:hierBranch/>
        </dgm:presLayoutVars>
      </dgm:prSet>
      <dgm:spPr/>
    </dgm:pt>
    <dgm:pt modelId="{512515A3-1289-C445-B8AD-1E80EDDA784E}" type="pres">
      <dgm:prSet presAssocID="{9193C817-A940-B64A-B391-F53842C14E8F}" presName="rootComposite" presStyleCnt="0"/>
      <dgm:spPr/>
    </dgm:pt>
    <dgm:pt modelId="{3931652F-10EE-3147-A818-2603CB7969A7}" type="pres">
      <dgm:prSet presAssocID="{9193C817-A940-B64A-B391-F53842C14E8F}" presName="rootText" presStyleLbl="node3" presStyleIdx="2" presStyleCnt="4">
        <dgm:presLayoutVars>
          <dgm:chPref val="3"/>
        </dgm:presLayoutVars>
      </dgm:prSet>
      <dgm:spPr>
        <a:prstGeom prst="flowChartPredefinedProcess">
          <a:avLst/>
        </a:prstGeom>
      </dgm:spPr>
    </dgm:pt>
    <dgm:pt modelId="{CE1714B7-55ED-FC49-902D-B4F0832E918A}" type="pres">
      <dgm:prSet presAssocID="{9193C817-A940-B64A-B391-F53842C14E8F}" presName="rootConnector" presStyleLbl="node3" presStyleIdx="2" presStyleCnt="4"/>
      <dgm:spPr/>
    </dgm:pt>
    <dgm:pt modelId="{3499C370-A106-9046-843F-42B9DF23F314}" type="pres">
      <dgm:prSet presAssocID="{9193C817-A940-B64A-B391-F53842C14E8F}" presName="hierChild4" presStyleCnt="0"/>
      <dgm:spPr/>
    </dgm:pt>
    <dgm:pt modelId="{E947DE07-C2EC-494B-8037-40748A63B57D}" type="pres">
      <dgm:prSet presAssocID="{9193C817-A940-B64A-B391-F53842C14E8F}" presName="hierChild5" presStyleCnt="0"/>
      <dgm:spPr/>
    </dgm:pt>
    <dgm:pt modelId="{4FA03DD9-CB6B-B246-AFEB-E628D5B3C76A}" type="pres">
      <dgm:prSet presAssocID="{9067A927-E563-244D-8992-A2F51C71AE82}" presName="hierChild5" presStyleCnt="0"/>
      <dgm:spPr/>
    </dgm:pt>
    <dgm:pt modelId="{BDE0E918-C6A0-2F46-8F3D-FD78BF28F233}" type="pres">
      <dgm:prSet presAssocID="{46243C2C-57F7-A24A-8DF0-29487E91AAB9}" presName="Name35" presStyleLbl="parChTrans1D2" presStyleIdx="3" presStyleCnt="4"/>
      <dgm:spPr/>
    </dgm:pt>
    <dgm:pt modelId="{F37C5E54-DB8B-B54B-B180-F235F4568A58}" type="pres">
      <dgm:prSet presAssocID="{EA598CB0-A541-7C4B-9660-F82EFB6ADF43}" presName="hierRoot2" presStyleCnt="0">
        <dgm:presLayoutVars>
          <dgm:hierBranch/>
        </dgm:presLayoutVars>
      </dgm:prSet>
      <dgm:spPr/>
    </dgm:pt>
    <dgm:pt modelId="{C053ACC6-C11C-BF4C-A570-B9B1B69947AC}" type="pres">
      <dgm:prSet presAssocID="{EA598CB0-A541-7C4B-9660-F82EFB6ADF43}" presName="rootComposite" presStyleCnt="0"/>
      <dgm:spPr/>
    </dgm:pt>
    <dgm:pt modelId="{9B5EB1F3-6CB6-CC4A-9ED3-BCF314B744FB}" type="pres">
      <dgm:prSet presAssocID="{EA598CB0-A541-7C4B-9660-F82EFB6ADF43}" presName="rootText" presStyleLbl="node2" presStyleIdx="3" presStyleCnt="4">
        <dgm:presLayoutVars>
          <dgm:chPref val="3"/>
        </dgm:presLayoutVars>
      </dgm:prSet>
      <dgm:spPr>
        <a:prstGeom prst="flowChartProcess">
          <a:avLst/>
        </a:prstGeom>
      </dgm:spPr>
    </dgm:pt>
    <dgm:pt modelId="{0986B9C3-C8BE-3A46-A889-6008C4F035C9}" type="pres">
      <dgm:prSet presAssocID="{EA598CB0-A541-7C4B-9660-F82EFB6ADF43}" presName="rootConnector" presStyleLbl="node2" presStyleIdx="3" presStyleCnt="4"/>
      <dgm:spPr/>
    </dgm:pt>
    <dgm:pt modelId="{E73479EB-A9D8-BC40-8C01-2FEE6699EBBE}" type="pres">
      <dgm:prSet presAssocID="{EA598CB0-A541-7C4B-9660-F82EFB6ADF43}" presName="hierChild4" presStyleCnt="0"/>
      <dgm:spPr/>
    </dgm:pt>
    <dgm:pt modelId="{14DBB7AD-F281-9B40-8A87-921BA787114B}" type="pres">
      <dgm:prSet presAssocID="{813996A7-106D-944A-953D-B45EB9181622}" presName="Name35" presStyleLbl="parChTrans1D3" presStyleIdx="3" presStyleCnt="4"/>
      <dgm:spPr/>
    </dgm:pt>
    <dgm:pt modelId="{1B140ED9-F56E-D143-B864-AC7510F65AB7}" type="pres">
      <dgm:prSet presAssocID="{46D5504A-0609-2E4E-93BE-5FC04E4F872B}" presName="hierRoot2" presStyleCnt="0">
        <dgm:presLayoutVars>
          <dgm:hierBranch/>
        </dgm:presLayoutVars>
      </dgm:prSet>
      <dgm:spPr/>
    </dgm:pt>
    <dgm:pt modelId="{90418B7D-4813-9147-9BE4-98A31C0EE2AA}" type="pres">
      <dgm:prSet presAssocID="{46D5504A-0609-2E4E-93BE-5FC04E4F872B}" presName="rootComposite" presStyleCnt="0"/>
      <dgm:spPr/>
    </dgm:pt>
    <dgm:pt modelId="{4610E36A-D681-CE4F-8093-D31FA9983519}" type="pres">
      <dgm:prSet presAssocID="{46D5504A-0609-2E4E-93BE-5FC04E4F872B}" presName="rootText" presStyleLbl="node3" presStyleIdx="3" presStyleCnt="4">
        <dgm:presLayoutVars>
          <dgm:chPref val="3"/>
        </dgm:presLayoutVars>
      </dgm:prSet>
      <dgm:spPr/>
    </dgm:pt>
    <dgm:pt modelId="{F58DAF44-334C-D74C-9842-7F5D4DFF04F4}" type="pres">
      <dgm:prSet presAssocID="{46D5504A-0609-2E4E-93BE-5FC04E4F872B}" presName="rootConnector" presStyleLbl="node3" presStyleIdx="3" presStyleCnt="4"/>
      <dgm:spPr/>
    </dgm:pt>
    <dgm:pt modelId="{0724F39E-A2CE-2D43-B56C-9B2F80919B04}" type="pres">
      <dgm:prSet presAssocID="{46D5504A-0609-2E4E-93BE-5FC04E4F872B}" presName="hierChild4" presStyleCnt="0"/>
      <dgm:spPr/>
    </dgm:pt>
    <dgm:pt modelId="{C493EB4F-E444-704A-AE31-0399982B69F8}" type="pres">
      <dgm:prSet presAssocID="{603A6AF9-0F23-D24B-9E86-C4B1D7D74B4A}" presName="Name35" presStyleLbl="parChTrans1D4" presStyleIdx="1" presStyleCnt="2"/>
      <dgm:spPr/>
    </dgm:pt>
    <dgm:pt modelId="{7B32AC9F-36EE-DD42-ACB2-BEA3E88A958A}" type="pres">
      <dgm:prSet presAssocID="{ACB4879E-2FC6-4E43-BDE7-35BDD1D0D23C}" presName="hierRoot2" presStyleCnt="0">
        <dgm:presLayoutVars>
          <dgm:hierBranch val="init"/>
        </dgm:presLayoutVars>
      </dgm:prSet>
      <dgm:spPr/>
    </dgm:pt>
    <dgm:pt modelId="{729D85A8-04B6-B346-91FD-B24A218A3103}" type="pres">
      <dgm:prSet presAssocID="{ACB4879E-2FC6-4E43-BDE7-35BDD1D0D23C}" presName="rootComposite" presStyleCnt="0"/>
      <dgm:spPr/>
    </dgm:pt>
    <dgm:pt modelId="{ED50352D-2A45-BB44-8543-13BD77897564}" type="pres">
      <dgm:prSet presAssocID="{ACB4879E-2FC6-4E43-BDE7-35BDD1D0D23C}" presName="rootText" presStyleLbl="node4" presStyleIdx="1" presStyleCnt="2">
        <dgm:presLayoutVars>
          <dgm:chPref val="3"/>
        </dgm:presLayoutVars>
      </dgm:prSet>
      <dgm:spPr>
        <a:prstGeom prst="flowChartTerminator">
          <a:avLst/>
        </a:prstGeom>
      </dgm:spPr>
    </dgm:pt>
    <dgm:pt modelId="{47FCE904-D5F5-3C49-BEF6-CC9DC46AACE4}" type="pres">
      <dgm:prSet presAssocID="{ACB4879E-2FC6-4E43-BDE7-35BDD1D0D23C}" presName="rootConnector" presStyleLbl="node4" presStyleIdx="1" presStyleCnt="2"/>
      <dgm:spPr/>
    </dgm:pt>
    <dgm:pt modelId="{8DBAA6B3-27B7-A549-B521-1D6B096C2693}" type="pres">
      <dgm:prSet presAssocID="{ACB4879E-2FC6-4E43-BDE7-35BDD1D0D23C}" presName="hierChild4" presStyleCnt="0"/>
      <dgm:spPr/>
    </dgm:pt>
    <dgm:pt modelId="{86C2A8F5-D4B3-4A4E-8497-2212BBA579C1}" type="pres">
      <dgm:prSet presAssocID="{ACB4879E-2FC6-4E43-BDE7-35BDD1D0D23C}" presName="hierChild5" presStyleCnt="0"/>
      <dgm:spPr/>
    </dgm:pt>
    <dgm:pt modelId="{2B852BD7-B71E-4A46-BB19-BB10BBDD5641}" type="pres">
      <dgm:prSet presAssocID="{46D5504A-0609-2E4E-93BE-5FC04E4F872B}" presName="hierChild5" presStyleCnt="0"/>
      <dgm:spPr/>
    </dgm:pt>
    <dgm:pt modelId="{1F209250-D7AF-CE4F-B754-46D1625887A5}" type="pres">
      <dgm:prSet presAssocID="{EA598CB0-A541-7C4B-9660-F82EFB6ADF43}" presName="hierChild5" presStyleCnt="0"/>
      <dgm:spPr/>
    </dgm:pt>
    <dgm:pt modelId="{0489D7D3-0BB8-454B-8E8D-307E813A8E56}" type="pres">
      <dgm:prSet presAssocID="{C3B19517-DF31-9F42-A966-7253E56DAFAE}" presName="hierChild3" presStyleCnt="0"/>
      <dgm:spPr/>
    </dgm:pt>
  </dgm:ptLst>
  <dgm:cxnLst>
    <dgm:cxn modelId="{713D1108-B437-FC4B-B61B-944D0A96DE57}" srcId="{C3B19517-DF31-9F42-A966-7253E56DAFAE}" destId="{EA598CB0-A541-7C4B-9660-F82EFB6ADF43}" srcOrd="3" destOrd="0" parTransId="{46243C2C-57F7-A24A-8DF0-29487E91AAB9}" sibTransId="{1DC6DDE6-871C-B943-AC3D-EB8BE5C74F0C}"/>
    <dgm:cxn modelId="{3BE3C20A-4F25-AB46-9BD3-F2FE964770FC}" srcId="{C3B19517-DF31-9F42-A966-7253E56DAFAE}" destId="{9729DFFD-D12B-D147-8FD1-C52C2D697FEB}" srcOrd="1" destOrd="0" parTransId="{3F6A36C6-F89C-B84E-A886-39A5942EEFB5}" sibTransId="{27AF9B00-6E9C-EF45-B79B-4D9544C4F28E}"/>
    <dgm:cxn modelId="{697FB913-95C5-A94E-8ECC-842DF58CD75D}" type="presOf" srcId="{9067A927-E563-244D-8992-A2F51C71AE82}" destId="{03C5B095-BE20-834E-A6C6-42184E78EC1F}" srcOrd="0" destOrd="0" presId="urn:microsoft.com/office/officeart/2005/8/layout/orgChart1"/>
    <dgm:cxn modelId="{DA36E713-A26B-B54F-A9C6-28D9CE583269}" srcId="{54870C6F-DCAE-3740-A510-2EE0DA5F2DBA}" destId="{798D9874-860E-094C-859B-D11CB15120C5}" srcOrd="0" destOrd="0" parTransId="{270B864C-D40F-874E-8185-037FECE1771E}" sibTransId="{616B2BAB-02F1-2C45-9777-FA4BD57127E6}"/>
    <dgm:cxn modelId="{118B571E-AA5B-5D45-B05B-DA06F7420991}" type="presOf" srcId="{9729DFFD-D12B-D147-8FD1-C52C2D697FEB}" destId="{D7C1BE1A-1C36-B44E-9DC0-151E8832E040}" srcOrd="1" destOrd="0" presId="urn:microsoft.com/office/officeart/2005/8/layout/orgChart1"/>
    <dgm:cxn modelId="{DFC65421-458B-784D-8284-C3F77486452E}" type="presOf" srcId="{C3B19517-DF31-9F42-A966-7253E56DAFAE}" destId="{51D82E74-6CFC-9F44-831C-023AFA32288F}" srcOrd="0" destOrd="0" presId="urn:microsoft.com/office/officeart/2005/8/layout/orgChart1"/>
    <dgm:cxn modelId="{1885F725-9552-474C-B0AF-1BF732694E80}" type="presOf" srcId="{2E58A862-85EA-7E42-8DA7-21C486030384}" destId="{2EBC606C-9E1B-B040-9A50-08F2BB85C8D8}" srcOrd="0" destOrd="0" presId="urn:microsoft.com/office/officeart/2005/8/layout/orgChart1"/>
    <dgm:cxn modelId="{AB33C12D-C6EE-CD4C-9783-CCF47E3CE5D5}" type="presOf" srcId="{9067A927-E563-244D-8992-A2F51C71AE82}" destId="{54C40C3C-A309-9143-A4DB-B7262D3E26C0}" srcOrd="1" destOrd="0" presId="urn:microsoft.com/office/officeart/2005/8/layout/orgChart1"/>
    <dgm:cxn modelId="{2CB11C32-75B5-6E47-91FE-BD6FE52CAE3D}" srcId="{C3B19517-DF31-9F42-A966-7253E56DAFAE}" destId="{9067A927-E563-244D-8992-A2F51C71AE82}" srcOrd="2" destOrd="0" parTransId="{C6B0ECBB-F13E-9F45-B1B6-DD47C5A240FF}" sibTransId="{5BDD71DC-F3B8-5F49-BDD1-4EF64C1617C5}"/>
    <dgm:cxn modelId="{4DAB5134-AC58-0B4F-909B-A09FD3516284}" type="presOf" srcId="{813996A7-106D-944A-953D-B45EB9181622}" destId="{14DBB7AD-F281-9B40-8A87-921BA787114B}" srcOrd="0" destOrd="0" presId="urn:microsoft.com/office/officeart/2005/8/layout/orgChart1"/>
    <dgm:cxn modelId="{494FD634-CA39-7E41-BD19-A1D94B5BFCE8}" type="presOf" srcId="{C6B0ECBB-F13E-9F45-B1B6-DD47C5A240FF}" destId="{FB589F61-4D4C-D64A-87B7-9A23DA03F5C2}" srcOrd="0" destOrd="0" presId="urn:microsoft.com/office/officeart/2005/8/layout/orgChart1"/>
    <dgm:cxn modelId="{BE5FFB40-41D7-0348-9E76-0251DD8EBF45}" srcId="{9729DFFD-D12B-D147-8FD1-C52C2D697FEB}" destId="{FCFF8EE7-E4C0-D24E-9F75-BC8F3D04FA73}" srcOrd="0" destOrd="0" parTransId="{7050D07A-2DA3-2444-AFEC-43B671A8E429}" sibTransId="{3D5DB23F-7710-0047-B541-947DC3FC42DE}"/>
    <dgm:cxn modelId="{C9902342-B4C5-DA4C-ADA6-D18D1482DD82}" type="presOf" srcId="{2E58A862-85EA-7E42-8DA7-21C486030384}" destId="{7D941C33-3FBC-BF42-9B23-936E038FCC4F}" srcOrd="1" destOrd="0" presId="urn:microsoft.com/office/officeart/2005/8/layout/orgChart1"/>
    <dgm:cxn modelId="{69364F44-53B1-C34B-B4D8-E85F49BF6F11}" srcId="{EA598CB0-A541-7C4B-9660-F82EFB6ADF43}" destId="{46D5504A-0609-2E4E-93BE-5FC04E4F872B}" srcOrd="0" destOrd="0" parTransId="{813996A7-106D-944A-953D-B45EB9181622}" sibTransId="{D8299F28-AE92-7E44-9C90-B7084541A6D7}"/>
    <dgm:cxn modelId="{11030545-78CA-DF4D-A42F-5DBCF6156072}" type="presOf" srcId="{9729DFFD-D12B-D147-8FD1-C52C2D697FEB}" destId="{DF758977-8C91-0B4E-8EB7-A5DA162CC629}" srcOrd="0" destOrd="0" presId="urn:microsoft.com/office/officeart/2005/8/layout/orgChart1"/>
    <dgm:cxn modelId="{DC523A4E-1F5E-D149-975A-9620D047842F}" type="presOf" srcId="{FCFF8EE7-E4C0-D24E-9F75-BC8F3D04FA73}" destId="{22E73C22-1113-4D40-B9D4-237282E00AA1}" srcOrd="1" destOrd="0" presId="urn:microsoft.com/office/officeart/2005/8/layout/orgChart1"/>
    <dgm:cxn modelId="{0B7BE753-5D3D-B245-8029-35BE6F87B78A}" type="presOf" srcId="{624A6721-F9B8-2D43-ACE4-16F114B3F91C}" destId="{69B5178D-75E7-F64F-8F69-E1C036E56EE7}" srcOrd="0" destOrd="0" presId="urn:microsoft.com/office/officeart/2005/8/layout/orgChart1"/>
    <dgm:cxn modelId="{5AC7AB68-1214-EB44-9A4B-1C6E92EF7150}" type="presOf" srcId="{EA598CB0-A541-7C4B-9660-F82EFB6ADF43}" destId="{0986B9C3-C8BE-3A46-A889-6008C4F035C9}" srcOrd="1" destOrd="0" presId="urn:microsoft.com/office/officeart/2005/8/layout/orgChart1"/>
    <dgm:cxn modelId="{101C876A-882A-C045-AC29-B5C466C806D5}" type="presOf" srcId="{3F6A36C6-F89C-B84E-A886-39A5942EEFB5}" destId="{4B26896C-8EE5-8145-81ED-36D2FF78F60A}" srcOrd="0" destOrd="0" presId="urn:microsoft.com/office/officeart/2005/8/layout/orgChart1"/>
    <dgm:cxn modelId="{3B543270-8B7A-254E-9DB7-71FEA7EDD4BD}" srcId="{9067A927-E563-244D-8992-A2F51C71AE82}" destId="{9193C817-A940-B64A-B391-F53842C14E8F}" srcOrd="0" destOrd="0" parTransId="{3426DD47-65ED-7248-B556-87DCE1F451BD}" sibTransId="{55D192DB-0E51-C648-B3BC-AA248BC736B1}"/>
    <dgm:cxn modelId="{F3A73072-293A-B143-9930-87B1F2F6EFEA}" type="presOf" srcId="{798D9874-860E-094C-859B-D11CB15120C5}" destId="{E8F646AF-80E1-2341-8B22-A2DB7BDF15F8}" srcOrd="1" destOrd="0" presId="urn:microsoft.com/office/officeart/2005/8/layout/orgChart1"/>
    <dgm:cxn modelId="{225BF172-9EA1-A941-9D91-F92F7928B669}" type="presOf" srcId="{54870C6F-DCAE-3740-A510-2EE0DA5F2DBA}" destId="{F91353DC-DDC3-4842-90E3-5B29DDB9374E}" srcOrd="1" destOrd="0" presId="urn:microsoft.com/office/officeart/2005/8/layout/orgChart1"/>
    <dgm:cxn modelId="{57178C7A-E71E-6947-B26C-4DC465236994}" type="presOf" srcId="{9193C817-A940-B64A-B391-F53842C14E8F}" destId="{3931652F-10EE-3147-A818-2603CB7969A7}" srcOrd="0" destOrd="0" presId="urn:microsoft.com/office/officeart/2005/8/layout/orgChart1"/>
    <dgm:cxn modelId="{31CC527F-5AE6-ED40-BA39-20AE2FCF1EAF}" type="presOf" srcId="{C3B19517-DF31-9F42-A966-7253E56DAFAE}" destId="{6FF4AF09-BC0E-184E-BF60-001C290560AD}" srcOrd="1" destOrd="0" presId="urn:microsoft.com/office/officeart/2005/8/layout/orgChart1"/>
    <dgm:cxn modelId="{B3606986-66A0-FD42-B92C-27E51FEC4F8D}" type="presOf" srcId="{46D5504A-0609-2E4E-93BE-5FC04E4F872B}" destId="{F58DAF44-334C-D74C-9842-7F5D4DFF04F4}" srcOrd="1" destOrd="0" presId="urn:microsoft.com/office/officeart/2005/8/layout/orgChart1"/>
    <dgm:cxn modelId="{F9D43090-75F7-AC4E-882C-6B3F174A3EDD}" srcId="{46D5504A-0609-2E4E-93BE-5FC04E4F872B}" destId="{ACB4879E-2FC6-4E43-BDE7-35BDD1D0D23C}" srcOrd="0" destOrd="0" parTransId="{603A6AF9-0F23-D24B-9E86-C4B1D7D74B4A}" sibTransId="{9FBA0FDE-1F81-884B-A7C6-4595B44C47E1}"/>
    <dgm:cxn modelId="{AF986191-7E8A-6847-A028-FF65744DD963}" type="presOf" srcId="{3426DD47-65ED-7248-B556-87DCE1F451BD}" destId="{C87B6999-8BBC-3447-A4CE-600AE2388652}" srcOrd="0" destOrd="0" presId="urn:microsoft.com/office/officeart/2005/8/layout/orgChart1"/>
    <dgm:cxn modelId="{53B4C691-F112-CF49-899A-B786944ED60F}" type="presOf" srcId="{ACB4879E-2FC6-4E43-BDE7-35BDD1D0D23C}" destId="{ED50352D-2A45-BB44-8543-13BD77897564}" srcOrd="0" destOrd="0" presId="urn:microsoft.com/office/officeart/2005/8/layout/orgChart1"/>
    <dgm:cxn modelId="{315B6396-6F47-394E-B002-06524EC12962}" srcId="{624A6721-F9B8-2D43-ACE4-16F114B3F91C}" destId="{C3B19517-DF31-9F42-A966-7253E56DAFAE}" srcOrd="0" destOrd="0" parTransId="{81774DF7-A052-8646-9F46-D7F8C31C7616}" sibTransId="{B86C9FF1-097A-DF4D-8C7A-D7C653002EB8}"/>
    <dgm:cxn modelId="{DAFF989E-E8AD-6A49-86AE-897E8ECB21B1}" type="presOf" srcId="{EA598CB0-A541-7C4B-9660-F82EFB6ADF43}" destId="{9B5EB1F3-6CB6-CC4A-9ED3-BCF314B744FB}" srcOrd="0" destOrd="0" presId="urn:microsoft.com/office/officeart/2005/8/layout/orgChart1"/>
    <dgm:cxn modelId="{78CCE89E-DC8D-EC46-A711-B771678F6540}" type="presOf" srcId="{603A6AF9-0F23-D24B-9E86-C4B1D7D74B4A}" destId="{C493EB4F-E444-704A-AE31-0399982B69F8}" srcOrd="0" destOrd="0" presId="urn:microsoft.com/office/officeart/2005/8/layout/orgChart1"/>
    <dgm:cxn modelId="{C1D4D4A6-4046-F14E-A99D-DBDC4FFFE996}" type="presOf" srcId="{FCFF8EE7-E4C0-D24E-9F75-BC8F3D04FA73}" destId="{A773F90D-A894-4D45-B204-D917CFA16553}" srcOrd="0" destOrd="0" presId="urn:microsoft.com/office/officeart/2005/8/layout/orgChart1"/>
    <dgm:cxn modelId="{D436B0B1-2731-0C40-9AE2-6268A04C5BBB}" type="presOf" srcId="{46D5504A-0609-2E4E-93BE-5FC04E4F872B}" destId="{4610E36A-D681-CE4F-8093-D31FA9983519}" srcOrd="0" destOrd="0" presId="urn:microsoft.com/office/officeart/2005/8/layout/orgChart1"/>
    <dgm:cxn modelId="{B7E807B5-D088-9B46-9FF2-86C357EA0F1B}" type="presOf" srcId="{54870C6F-DCAE-3740-A510-2EE0DA5F2DBA}" destId="{FA4D32D0-F8E5-4442-9EBB-73B7A07E214B}" srcOrd="0" destOrd="0" presId="urn:microsoft.com/office/officeart/2005/8/layout/orgChart1"/>
    <dgm:cxn modelId="{1C848EB9-0959-AA4C-9391-9DF47C2C672E}" type="presOf" srcId="{798D9874-860E-094C-859B-D11CB15120C5}" destId="{80275A0B-5FA5-8149-A993-103AA1F77DE3}" srcOrd="0" destOrd="0" presId="urn:microsoft.com/office/officeart/2005/8/layout/orgChart1"/>
    <dgm:cxn modelId="{02D11DBC-A9E3-F147-B993-25A68D44FBFB}" type="presOf" srcId="{ACB4879E-2FC6-4E43-BDE7-35BDD1D0D23C}" destId="{47FCE904-D5F5-3C49-BEF6-CC9DC46AACE4}" srcOrd="1" destOrd="0" presId="urn:microsoft.com/office/officeart/2005/8/layout/orgChart1"/>
    <dgm:cxn modelId="{051F15C1-A9CA-214E-8ED4-D2B58BD1BF53}" type="presOf" srcId="{7050D07A-2DA3-2444-AFEC-43B671A8E429}" destId="{644DBB9B-8E0A-2D4E-9724-602B6A4A7C7A}" srcOrd="0" destOrd="0" presId="urn:microsoft.com/office/officeart/2005/8/layout/orgChart1"/>
    <dgm:cxn modelId="{F6DC11CC-8E91-8D4B-9F4D-BB3C47F2DCC4}" type="presOf" srcId="{46243C2C-57F7-A24A-8DF0-29487E91AAB9}" destId="{BDE0E918-C6A0-2F46-8F3D-FD78BF28F233}" srcOrd="0" destOrd="0" presId="urn:microsoft.com/office/officeart/2005/8/layout/orgChart1"/>
    <dgm:cxn modelId="{C47775D5-5C5B-CF4C-8400-4E83DACB9F8B}" type="presOf" srcId="{270B864C-D40F-874E-8185-037FECE1771E}" destId="{C91814F7-8BB2-094C-B86C-14346DC02E61}" srcOrd="0" destOrd="0" presId="urn:microsoft.com/office/officeart/2005/8/layout/orgChart1"/>
    <dgm:cxn modelId="{7CDA0ED9-E8A2-0443-8BB1-71BCC2EEDD15}" type="presOf" srcId="{9193C817-A940-B64A-B391-F53842C14E8F}" destId="{CE1714B7-55ED-FC49-902D-B4F0832E918A}" srcOrd="1" destOrd="0" presId="urn:microsoft.com/office/officeart/2005/8/layout/orgChart1"/>
    <dgm:cxn modelId="{764886DB-B8B6-E141-A50E-02C27EA38896}" srcId="{FCFF8EE7-E4C0-D24E-9F75-BC8F3D04FA73}" destId="{2E58A862-85EA-7E42-8DA7-21C486030384}" srcOrd="0" destOrd="0" parTransId="{BE0D161C-4B71-934E-A729-FF9EC5A85648}" sibTransId="{A04113A6-E075-B445-8719-C2B3F5AD7509}"/>
    <dgm:cxn modelId="{9E6E5FDD-ACF9-A340-822F-3F250BED7AD1}" srcId="{C3B19517-DF31-9F42-A966-7253E56DAFAE}" destId="{54870C6F-DCAE-3740-A510-2EE0DA5F2DBA}" srcOrd="0" destOrd="0" parTransId="{6990912C-199E-FB47-8A7D-100D277B6CBC}" sibTransId="{EC0C20C3-8333-DD43-B9C5-F63CC47F57C3}"/>
    <dgm:cxn modelId="{9EE118E9-442B-2242-848A-3A9DBB5053C3}" type="presOf" srcId="{BE0D161C-4B71-934E-A729-FF9EC5A85648}" destId="{B1205AC6-4ED6-D643-9E16-C902CB34F65B}" srcOrd="0" destOrd="0" presId="urn:microsoft.com/office/officeart/2005/8/layout/orgChart1"/>
    <dgm:cxn modelId="{95C9A9FB-B5C3-4F40-B2D6-94936D3BF616}" type="presOf" srcId="{6990912C-199E-FB47-8A7D-100D277B6CBC}" destId="{2E0F6ADA-D3D4-EC49-8939-0EF77EA412E1}" srcOrd="0" destOrd="0" presId="urn:microsoft.com/office/officeart/2005/8/layout/orgChart1"/>
    <dgm:cxn modelId="{65169102-7EF2-2F49-AEB0-43E2317A888C}" type="presParOf" srcId="{69B5178D-75E7-F64F-8F69-E1C036E56EE7}" destId="{0C9D065C-2ACA-2B4F-AF7E-C495DB8C274E}" srcOrd="0" destOrd="0" presId="urn:microsoft.com/office/officeart/2005/8/layout/orgChart1"/>
    <dgm:cxn modelId="{12110417-328D-3E45-9E6D-04F53EA4ADAB}" type="presParOf" srcId="{0C9D065C-2ACA-2B4F-AF7E-C495DB8C274E}" destId="{847F9E93-D14B-344C-9989-D21C688E0083}" srcOrd="0" destOrd="0" presId="urn:microsoft.com/office/officeart/2005/8/layout/orgChart1"/>
    <dgm:cxn modelId="{F3B770F3-DF7F-6F4B-8152-A527BB39D2C6}" type="presParOf" srcId="{847F9E93-D14B-344C-9989-D21C688E0083}" destId="{51D82E74-6CFC-9F44-831C-023AFA32288F}" srcOrd="0" destOrd="0" presId="urn:microsoft.com/office/officeart/2005/8/layout/orgChart1"/>
    <dgm:cxn modelId="{8AEA2159-68D7-C140-A630-E2BA318C48D9}" type="presParOf" srcId="{847F9E93-D14B-344C-9989-D21C688E0083}" destId="{6FF4AF09-BC0E-184E-BF60-001C290560AD}" srcOrd="1" destOrd="0" presId="urn:microsoft.com/office/officeart/2005/8/layout/orgChart1"/>
    <dgm:cxn modelId="{7DD2C6EB-467F-A245-BC6B-09FF37D9E692}" type="presParOf" srcId="{0C9D065C-2ACA-2B4F-AF7E-C495DB8C274E}" destId="{AD6D5FBB-A7AA-FC4F-B9BE-CF6D84E40FE1}" srcOrd="1" destOrd="0" presId="urn:microsoft.com/office/officeart/2005/8/layout/orgChart1"/>
    <dgm:cxn modelId="{8E744517-2DE3-D24F-9767-E4D827AC7AAA}" type="presParOf" srcId="{AD6D5FBB-A7AA-FC4F-B9BE-CF6D84E40FE1}" destId="{2E0F6ADA-D3D4-EC49-8939-0EF77EA412E1}" srcOrd="0" destOrd="0" presId="urn:microsoft.com/office/officeart/2005/8/layout/orgChart1"/>
    <dgm:cxn modelId="{555F3F7A-70BF-FA4C-ABDA-5BF3C4E46ABB}" type="presParOf" srcId="{AD6D5FBB-A7AA-FC4F-B9BE-CF6D84E40FE1}" destId="{9FE677E0-C2DA-0F4B-A91B-239D187F4F96}" srcOrd="1" destOrd="0" presId="urn:microsoft.com/office/officeart/2005/8/layout/orgChart1"/>
    <dgm:cxn modelId="{A500C66B-BDEF-4440-AA8E-85AE4265AA57}" type="presParOf" srcId="{9FE677E0-C2DA-0F4B-A91B-239D187F4F96}" destId="{BCDA9553-7EE7-364A-94B4-08037B384F34}" srcOrd="0" destOrd="0" presId="urn:microsoft.com/office/officeart/2005/8/layout/orgChart1"/>
    <dgm:cxn modelId="{C112BEB6-8D73-D342-AB27-E3E74EAE2A20}" type="presParOf" srcId="{BCDA9553-7EE7-364A-94B4-08037B384F34}" destId="{FA4D32D0-F8E5-4442-9EBB-73B7A07E214B}" srcOrd="0" destOrd="0" presId="urn:microsoft.com/office/officeart/2005/8/layout/orgChart1"/>
    <dgm:cxn modelId="{62C13A9C-D23A-1D46-8D14-50C5DD66A17C}" type="presParOf" srcId="{BCDA9553-7EE7-364A-94B4-08037B384F34}" destId="{F91353DC-DDC3-4842-90E3-5B29DDB9374E}" srcOrd="1" destOrd="0" presId="urn:microsoft.com/office/officeart/2005/8/layout/orgChart1"/>
    <dgm:cxn modelId="{21238508-657B-B642-9C5C-919F335DA298}" type="presParOf" srcId="{9FE677E0-C2DA-0F4B-A91B-239D187F4F96}" destId="{AF40689E-9767-2D4A-ABEF-135C69E52760}" srcOrd="1" destOrd="0" presId="urn:microsoft.com/office/officeart/2005/8/layout/orgChart1"/>
    <dgm:cxn modelId="{B8C052B3-2D11-7A49-A19E-6D040A7301AF}" type="presParOf" srcId="{AF40689E-9767-2D4A-ABEF-135C69E52760}" destId="{C91814F7-8BB2-094C-B86C-14346DC02E61}" srcOrd="0" destOrd="0" presId="urn:microsoft.com/office/officeart/2005/8/layout/orgChart1"/>
    <dgm:cxn modelId="{FBC243A8-53BF-E143-B19E-509B26646269}" type="presParOf" srcId="{AF40689E-9767-2D4A-ABEF-135C69E52760}" destId="{D5CBBB97-524A-234B-AB94-5A8651AC90BB}" srcOrd="1" destOrd="0" presId="urn:microsoft.com/office/officeart/2005/8/layout/orgChart1"/>
    <dgm:cxn modelId="{48FF7E70-4DAC-AD42-B70A-D14D7FDF86CF}" type="presParOf" srcId="{D5CBBB97-524A-234B-AB94-5A8651AC90BB}" destId="{E2AE12D0-7B53-9E46-9493-D37B480D6E67}" srcOrd="0" destOrd="0" presId="urn:microsoft.com/office/officeart/2005/8/layout/orgChart1"/>
    <dgm:cxn modelId="{DCBBDC00-7C61-2A4C-8A52-71FC8371F6C3}" type="presParOf" srcId="{E2AE12D0-7B53-9E46-9493-D37B480D6E67}" destId="{80275A0B-5FA5-8149-A993-103AA1F77DE3}" srcOrd="0" destOrd="0" presId="urn:microsoft.com/office/officeart/2005/8/layout/orgChart1"/>
    <dgm:cxn modelId="{0EF7D82C-14D9-BB4A-91E9-5FCE4D878E4E}" type="presParOf" srcId="{E2AE12D0-7B53-9E46-9493-D37B480D6E67}" destId="{E8F646AF-80E1-2341-8B22-A2DB7BDF15F8}" srcOrd="1" destOrd="0" presId="urn:microsoft.com/office/officeart/2005/8/layout/orgChart1"/>
    <dgm:cxn modelId="{98D2910C-521B-4844-8C50-1A8ADCCB0470}" type="presParOf" srcId="{D5CBBB97-524A-234B-AB94-5A8651AC90BB}" destId="{E97F48D5-4B35-0746-8DDC-4EC90B0BE16F}" srcOrd="1" destOrd="0" presId="urn:microsoft.com/office/officeart/2005/8/layout/orgChart1"/>
    <dgm:cxn modelId="{6E4AB50B-A838-254B-8958-A0BFAB6B00DC}" type="presParOf" srcId="{D5CBBB97-524A-234B-AB94-5A8651AC90BB}" destId="{D1C54E65-D898-4149-A8B5-9F9FCCA79679}" srcOrd="2" destOrd="0" presId="urn:microsoft.com/office/officeart/2005/8/layout/orgChart1"/>
    <dgm:cxn modelId="{3F3FAAC5-8FB3-3041-A864-FC2B510D5AC6}" type="presParOf" srcId="{9FE677E0-C2DA-0F4B-A91B-239D187F4F96}" destId="{6FF08415-BFB8-0444-9EA9-5569919B382C}" srcOrd="2" destOrd="0" presId="urn:microsoft.com/office/officeart/2005/8/layout/orgChart1"/>
    <dgm:cxn modelId="{0C3A1456-7E70-B04B-88E9-F004A067DDB2}" type="presParOf" srcId="{AD6D5FBB-A7AA-FC4F-B9BE-CF6D84E40FE1}" destId="{4B26896C-8EE5-8145-81ED-36D2FF78F60A}" srcOrd="2" destOrd="0" presId="urn:microsoft.com/office/officeart/2005/8/layout/orgChart1"/>
    <dgm:cxn modelId="{E40ECCE7-FA33-DE41-B16D-3CB21640D0FD}" type="presParOf" srcId="{AD6D5FBB-A7AA-FC4F-B9BE-CF6D84E40FE1}" destId="{BDFE0EEC-3EF8-994D-8811-0F29785B09B5}" srcOrd="3" destOrd="0" presId="urn:microsoft.com/office/officeart/2005/8/layout/orgChart1"/>
    <dgm:cxn modelId="{662BCD95-BE9C-C945-B9EA-44B49AA98F0F}" type="presParOf" srcId="{BDFE0EEC-3EF8-994D-8811-0F29785B09B5}" destId="{054052F7-894E-AC40-8C22-AB23E73985EF}" srcOrd="0" destOrd="0" presId="urn:microsoft.com/office/officeart/2005/8/layout/orgChart1"/>
    <dgm:cxn modelId="{526222AA-CD17-C244-9E9D-D7BE11009AB7}" type="presParOf" srcId="{054052F7-894E-AC40-8C22-AB23E73985EF}" destId="{DF758977-8C91-0B4E-8EB7-A5DA162CC629}" srcOrd="0" destOrd="0" presId="urn:microsoft.com/office/officeart/2005/8/layout/orgChart1"/>
    <dgm:cxn modelId="{01057EC2-3485-0646-AD55-5BCBBF91D1C2}" type="presParOf" srcId="{054052F7-894E-AC40-8C22-AB23E73985EF}" destId="{D7C1BE1A-1C36-B44E-9DC0-151E8832E040}" srcOrd="1" destOrd="0" presId="urn:microsoft.com/office/officeart/2005/8/layout/orgChart1"/>
    <dgm:cxn modelId="{49F969E7-69E0-C145-AF5F-78B3299215EC}" type="presParOf" srcId="{BDFE0EEC-3EF8-994D-8811-0F29785B09B5}" destId="{0C335D40-7BB6-F04E-9E5F-AB1D8BE36392}" srcOrd="1" destOrd="0" presId="urn:microsoft.com/office/officeart/2005/8/layout/orgChart1"/>
    <dgm:cxn modelId="{DB2A8E00-49BE-1D4B-A1B9-C6343B97E8C6}" type="presParOf" srcId="{0C335D40-7BB6-F04E-9E5F-AB1D8BE36392}" destId="{644DBB9B-8E0A-2D4E-9724-602B6A4A7C7A}" srcOrd="0" destOrd="0" presId="urn:microsoft.com/office/officeart/2005/8/layout/orgChart1"/>
    <dgm:cxn modelId="{D4F0DB08-477A-4A49-A83A-7881E3D9BC32}" type="presParOf" srcId="{0C335D40-7BB6-F04E-9E5F-AB1D8BE36392}" destId="{77335E25-B787-8F4F-82E7-87E1D971AF60}" srcOrd="1" destOrd="0" presId="urn:microsoft.com/office/officeart/2005/8/layout/orgChart1"/>
    <dgm:cxn modelId="{BC1D4A99-69CF-DF4E-85CD-DD0226EAFD87}" type="presParOf" srcId="{77335E25-B787-8F4F-82E7-87E1D971AF60}" destId="{5814DD10-0805-074E-86E3-4B269E857276}" srcOrd="0" destOrd="0" presId="urn:microsoft.com/office/officeart/2005/8/layout/orgChart1"/>
    <dgm:cxn modelId="{41EF0F6E-9202-D84A-B055-603C902F0246}" type="presParOf" srcId="{5814DD10-0805-074E-86E3-4B269E857276}" destId="{A773F90D-A894-4D45-B204-D917CFA16553}" srcOrd="0" destOrd="0" presId="urn:microsoft.com/office/officeart/2005/8/layout/orgChart1"/>
    <dgm:cxn modelId="{EBE48058-BA06-044F-B2B7-4C8A302634D4}" type="presParOf" srcId="{5814DD10-0805-074E-86E3-4B269E857276}" destId="{22E73C22-1113-4D40-B9D4-237282E00AA1}" srcOrd="1" destOrd="0" presId="urn:microsoft.com/office/officeart/2005/8/layout/orgChart1"/>
    <dgm:cxn modelId="{280BD502-5AD7-1A48-AD96-37561775EBD2}" type="presParOf" srcId="{77335E25-B787-8F4F-82E7-87E1D971AF60}" destId="{91722E5A-7499-F34D-8C1D-C98A646C3C49}" srcOrd="1" destOrd="0" presId="urn:microsoft.com/office/officeart/2005/8/layout/orgChart1"/>
    <dgm:cxn modelId="{D848CAE8-A77F-644D-B5B5-FC67536D73E1}" type="presParOf" srcId="{91722E5A-7499-F34D-8C1D-C98A646C3C49}" destId="{B1205AC6-4ED6-D643-9E16-C902CB34F65B}" srcOrd="0" destOrd="0" presId="urn:microsoft.com/office/officeart/2005/8/layout/orgChart1"/>
    <dgm:cxn modelId="{D36A3289-09FD-C84E-9724-B66A1C555B7C}" type="presParOf" srcId="{91722E5A-7499-F34D-8C1D-C98A646C3C49}" destId="{B81AD79F-97DE-034F-BF4C-A5259A05981F}" srcOrd="1" destOrd="0" presId="urn:microsoft.com/office/officeart/2005/8/layout/orgChart1"/>
    <dgm:cxn modelId="{FA7DC781-67B8-2B45-9643-D14A37B3C558}" type="presParOf" srcId="{B81AD79F-97DE-034F-BF4C-A5259A05981F}" destId="{B1BC4D71-2F90-9A41-96C7-622B3161E5F0}" srcOrd="0" destOrd="0" presId="urn:microsoft.com/office/officeart/2005/8/layout/orgChart1"/>
    <dgm:cxn modelId="{7F2A004C-3447-D84A-81B7-9A6A7F598535}" type="presParOf" srcId="{B1BC4D71-2F90-9A41-96C7-622B3161E5F0}" destId="{2EBC606C-9E1B-B040-9A50-08F2BB85C8D8}" srcOrd="0" destOrd="0" presId="urn:microsoft.com/office/officeart/2005/8/layout/orgChart1"/>
    <dgm:cxn modelId="{DA55F090-D6FC-0842-9195-A592695F2DEF}" type="presParOf" srcId="{B1BC4D71-2F90-9A41-96C7-622B3161E5F0}" destId="{7D941C33-3FBC-BF42-9B23-936E038FCC4F}" srcOrd="1" destOrd="0" presId="urn:microsoft.com/office/officeart/2005/8/layout/orgChart1"/>
    <dgm:cxn modelId="{90733DF5-A14D-894F-BF68-D437537C1B89}" type="presParOf" srcId="{B81AD79F-97DE-034F-BF4C-A5259A05981F}" destId="{A1295725-D973-E740-9A53-5945108C1E61}" srcOrd="1" destOrd="0" presId="urn:microsoft.com/office/officeart/2005/8/layout/orgChart1"/>
    <dgm:cxn modelId="{F3C9C95C-BEDE-914C-9CA6-8D62D86EF0AE}" type="presParOf" srcId="{B81AD79F-97DE-034F-BF4C-A5259A05981F}" destId="{52B0112E-8980-1241-987A-0456D5C59476}" srcOrd="2" destOrd="0" presId="urn:microsoft.com/office/officeart/2005/8/layout/orgChart1"/>
    <dgm:cxn modelId="{C002682E-8F62-D34D-ABCF-4CCFCD58B4EA}" type="presParOf" srcId="{77335E25-B787-8F4F-82E7-87E1D971AF60}" destId="{0E086B49-BE48-1641-B197-572D9A46BDB4}" srcOrd="2" destOrd="0" presId="urn:microsoft.com/office/officeart/2005/8/layout/orgChart1"/>
    <dgm:cxn modelId="{477507D2-DEF6-874D-8762-A7828329FE05}" type="presParOf" srcId="{BDFE0EEC-3EF8-994D-8811-0F29785B09B5}" destId="{41FD88CF-4FE0-1C47-BB23-25B58D051166}" srcOrd="2" destOrd="0" presId="urn:microsoft.com/office/officeart/2005/8/layout/orgChart1"/>
    <dgm:cxn modelId="{0D16E3F0-8D45-C745-A201-A14CDE15E1E8}" type="presParOf" srcId="{AD6D5FBB-A7AA-FC4F-B9BE-CF6D84E40FE1}" destId="{FB589F61-4D4C-D64A-87B7-9A23DA03F5C2}" srcOrd="4" destOrd="0" presId="urn:microsoft.com/office/officeart/2005/8/layout/orgChart1"/>
    <dgm:cxn modelId="{BFB1519C-31FF-744D-826B-8B8F50928D96}" type="presParOf" srcId="{AD6D5FBB-A7AA-FC4F-B9BE-CF6D84E40FE1}" destId="{C37CBFF8-B379-7749-ABE2-686E3AA00773}" srcOrd="5" destOrd="0" presId="urn:microsoft.com/office/officeart/2005/8/layout/orgChart1"/>
    <dgm:cxn modelId="{CAB1F59C-8768-5946-993E-DAF873C7E3C3}" type="presParOf" srcId="{C37CBFF8-B379-7749-ABE2-686E3AA00773}" destId="{FD4CF721-DDA8-714D-A121-F9F477213A39}" srcOrd="0" destOrd="0" presId="urn:microsoft.com/office/officeart/2005/8/layout/orgChart1"/>
    <dgm:cxn modelId="{CC2444CA-209F-744F-B90D-8BCC4B1643D4}" type="presParOf" srcId="{FD4CF721-DDA8-714D-A121-F9F477213A39}" destId="{03C5B095-BE20-834E-A6C6-42184E78EC1F}" srcOrd="0" destOrd="0" presId="urn:microsoft.com/office/officeart/2005/8/layout/orgChart1"/>
    <dgm:cxn modelId="{E100E91C-777D-FF43-8B1C-3CC50D4B2005}" type="presParOf" srcId="{FD4CF721-DDA8-714D-A121-F9F477213A39}" destId="{54C40C3C-A309-9143-A4DB-B7262D3E26C0}" srcOrd="1" destOrd="0" presId="urn:microsoft.com/office/officeart/2005/8/layout/orgChart1"/>
    <dgm:cxn modelId="{43B373A3-714F-3A4A-ACA9-31D5D7FA1EED}" type="presParOf" srcId="{C37CBFF8-B379-7749-ABE2-686E3AA00773}" destId="{460F7BE5-2FB8-FC4D-A56B-8CD09E6F13D9}" srcOrd="1" destOrd="0" presId="urn:microsoft.com/office/officeart/2005/8/layout/orgChart1"/>
    <dgm:cxn modelId="{5779D358-59B2-EE43-B817-9940434366C6}" type="presParOf" srcId="{460F7BE5-2FB8-FC4D-A56B-8CD09E6F13D9}" destId="{C87B6999-8BBC-3447-A4CE-600AE2388652}" srcOrd="0" destOrd="0" presId="urn:microsoft.com/office/officeart/2005/8/layout/orgChart1"/>
    <dgm:cxn modelId="{0EB2379F-FAC5-3D41-B5BA-F39F36B7EDBE}" type="presParOf" srcId="{460F7BE5-2FB8-FC4D-A56B-8CD09E6F13D9}" destId="{7CEBE9B6-84C0-F944-8C32-D55371CDD90A}" srcOrd="1" destOrd="0" presId="urn:microsoft.com/office/officeart/2005/8/layout/orgChart1"/>
    <dgm:cxn modelId="{5B16407D-98BE-DA48-9DFA-6144EE0E85B2}" type="presParOf" srcId="{7CEBE9B6-84C0-F944-8C32-D55371CDD90A}" destId="{512515A3-1289-C445-B8AD-1E80EDDA784E}" srcOrd="0" destOrd="0" presId="urn:microsoft.com/office/officeart/2005/8/layout/orgChart1"/>
    <dgm:cxn modelId="{C1C5B953-CADC-8144-BFF3-AF001B3C36BB}" type="presParOf" srcId="{512515A3-1289-C445-B8AD-1E80EDDA784E}" destId="{3931652F-10EE-3147-A818-2603CB7969A7}" srcOrd="0" destOrd="0" presId="urn:microsoft.com/office/officeart/2005/8/layout/orgChart1"/>
    <dgm:cxn modelId="{9A421AA3-387D-834C-B1A7-C7AB483B48D1}" type="presParOf" srcId="{512515A3-1289-C445-B8AD-1E80EDDA784E}" destId="{CE1714B7-55ED-FC49-902D-B4F0832E918A}" srcOrd="1" destOrd="0" presId="urn:microsoft.com/office/officeart/2005/8/layout/orgChart1"/>
    <dgm:cxn modelId="{ADB526EF-5F97-5F48-9D20-E40B31F79135}" type="presParOf" srcId="{7CEBE9B6-84C0-F944-8C32-D55371CDD90A}" destId="{3499C370-A106-9046-843F-42B9DF23F314}" srcOrd="1" destOrd="0" presId="urn:microsoft.com/office/officeart/2005/8/layout/orgChart1"/>
    <dgm:cxn modelId="{38414EC1-0CCE-8E49-9FDA-7195B86744D0}" type="presParOf" srcId="{7CEBE9B6-84C0-F944-8C32-D55371CDD90A}" destId="{E947DE07-C2EC-494B-8037-40748A63B57D}" srcOrd="2" destOrd="0" presId="urn:microsoft.com/office/officeart/2005/8/layout/orgChart1"/>
    <dgm:cxn modelId="{BB3DA420-21A4-0448-A4D1-F9E8E5B8649B}" type="presParOf" srcId="{C37CBFF8-B379-7749-ABE2-686E3AA00773}" destId="{4FA03DD9-CB6B-B246-AFEB-E628D5B3C76A}" srcOrd="2" destOrd="0" presId="urn:microsoft.com/office/officeart/2005/8/layout/orgChart1"/>
    <dgm:cxn modelId="{FD778C4D-979C-494C-8F88-D49302ADF91F}" type="presParOf" srcId="{AD6D5FBB-A7AA-FC4F-B9BE-CF6D84E40FE1}" destId="{BDE0E918-C6A0-2F46-8F3D-FD78BF28F233}" srcOrd="6" destOrd="0" presId="urn:microsoft.com/office/officeart/2005/8/layout/orgChart1"/>
    <dgm:cxn modelId="{74DFA38F-EAE3-234B-97B0-0CE79300ACCF}" type="presParOf" srcId="{AD6D5FBB-A7AA-FC4F-B9BE-CF6D84E40FE1}" destId="{F37C5E54-DB8B-B54B-B180-F235F4568A58}" srcOrd="7" destOrd="0" presId="urn:microsoft.com/office/officeart/2005/8/layout/orgChart1"/>
    <dgm:cxn modelId="{40E2CB6A-9D15-9C42-8792-120671E7E17A}" type="presParOf" srcId="{F37C5E54-DB8B-B54B-B180-F235F4568A58}" destId="{C053ACC6-C11C-BF4C-A570-B9B1B69947AC}" srcOrd="0" destOrd="0" presId="urn:microsoft.com/office/officeart/2005/8/layout/orgChart1"/>
    <dgm:cxn modelId="{B2900B03-40FF-CB47-906F-5CBBDFE57D2F}" type="presParOf" srcId="{C053ACC6-C11C-BF4C-A570-B9B1B69947AC}" destId="{9B5EB1F3-6CB6-CC4A-9ED3-BCF314B744FB}" srcOrd="0" destOrd="0" presId="urn:microsoft.com/office/officeart/2005/8/layout/orgChart1"/>
    <dgm:cxn modelId="{FA850F05-0203-5E45-B7EA-D3ACE10491C4}" type="presParOf" srcId="{C053ACC6-C11C-BF4C-A570-B9B1B69947AC}" destId="{0986B9C3-C8BE-3A46-A889-6008C4F035C9}" srcOrd="1" destOrd="0" presId="urn:microsoft.com/office/officeart/2005/8/layout/orgChart1"/>
    <dgm:cxn modelId="{4F046598-710D-9549-AA55-80B6D1DFA5E7}" type="presParOf" srcId="{F37C5E54-DB8B-B54B-B180-F235F4568A58}" destId="{E73479EB-A9D8-BC40-8C01-2FEE6699EBBE}" srcOrd="1" destOrd="0" presId="urn:microsoft.com/office/officeart/2005/8/layout/orgChart1"/>
    <dgm:cxn modelId="{EADFF609-3132-7E4C-B301-111B8F82BA92}" type="presParOf" srcId="{E73479EB-A9D8-BC40-8C01-2FEE6699EBBE}" destId="{14DBB7AD-F281-9B40-8A87-921BA787114B}" srcOrd="0" destOrd="0" presId="urn:microsoft.com/office/officeart/2005/8/layout/orgChart1"/>
    <dgm:cxn modelId="{8EFE8F78-3B00-CE4D-B320-44A721F03DF8}" type="presParOf" srcId="{E73479EB-A9D8-BC40-8C01-2FEE6699EBBE}" destId="{1B140ED9-F56E-D143-B864-AC7510F65AB7}" srcOrd="1" destOrd="0" presId="urn:microsoft.com/office/officeart/2005/8/layout/orgChart1"/>
    <dgm:cxn modelId="{00A6BDC8-3D8C-6C43-A917-29F7413296BB}" type="presParOf" srcId="{1B140ED9-F56E-D143-B864-AC7510F65AB7}" destId="{90418B7D-4813-9147-9BE4-98A31C0EE2AA}" srcOrd="0" destOrd="0" presId="urn:microsoft.com/office/officeart/2005/8/layout/orgChart1"/>
    <dgm:cxn modelId="{2A77FD7E-591D-0347-B907-9C227AF0A3D6}" type="presParOf" srcId="{90418B7D-4813-9147-9BE4-98A31C0EE2AA}" destId="{4610E36A-D681-CE4F-8093-D31FA9983519}" srcOrd="0" destOrd="0" presId="urn:microsoft.com/office/officeart/2005/8/layout/orgChart1"/>
    <dgm:cxn modelId="{DDA2133C-2605-B54C-AD76-14DE0583134E}" type="presParOf" srcId="{90418B7D-4813-9147-9BE4-98A31C0EE2AA}" destId="{F58DAF44-334C-D74C-9842-7F5D4DFF04F4}" srcOrd="1" destOrd="0" presId="urn:microsoft.com/office/officeart/2005/8/layout/orgChart1"/>
    <dgm:cxn modelId="{EAFA679A-D0B8-5A4D-A185-5EC9136F688D}" type="presParOf" srcId="{1B140ED9-F56E-D143-B864-AC7510F65AB7}" destId="{0724F39E-A2CE-2D43-B56C-9B2F80919B04}" srcOrd="1" destOrd="0" presId="urn:microsoft.com/office/officeart/2005/8/layout/orgChart1"/>
    <dgm:cxn modelId="{BE35D8F0-59C6-874C-A110-6AFF337A6D36}" type="presParOf" srcId="{0724F39E-A2CE-2D43-B56C-9B2F80919B04}" destId="{C493EB4F-E444-704A-AE31-0399982B69F8}" srcOrd="0" destOrd="0" presId="urn:microsoft.com/office/officeart/2005/8/layout/orgChart1"/>
    <dgm:cxn modelId="{3EF09413-700F-294A-9FF0-1CD32D187C63}" type="presParOf" srcId="{0724F39E-A2CE-2D43-B56C-9B2F80919B04}" destId="{7B32AC9F-36EE-DD42-ACB2-BEA3E88A958A}" srcOrd="1" destOrd="0" presId="urn:microsoft.com/office/officeart/2005/8/layout/orgChart1"/>
    <dgm:cxn modelId="{098924E4-3DC5-3C4C-9F0A-78B83E55B004}" type="presParOf" srcId="{7B32AC9F-36EE-DD42-ACB2-BEA3E88A958A}" destId="{729D85A8-04B6-B346-91FD-B24A218A3103}" srcOrd="0" destOrd="0" presId="urn:microsoft.com/office/officeart/2005/8/layout/orgChart1"/>
    <dgm:cxn modelId="{F15D3A2B-1C80-5848-9CA8-B262795C2C29}" type="presParOf" srcId="{729D85A8-04B6-B346-91FD-B24A218A3103}" destId="{ED50352D-2A45-BB44-8543-13BD77897564}" srcOrd="0" destOrd="0" presId="urn:microsoft.com/office/officeart/2005/8/layout/orgChart1"/>
    <dgm:cxn modelId="{028C16FD-7773-A547-961D-CC01902C28E3}" type="presParOf" srcId="{729D85A8-04B6-B346-91FD-B24A218A3103}" destId="{47FCE904-D5F5-3C49-BEF6-CC9DC46AACE4}" srcOrd="1" destOrd="0" presId="urn:microsoft.com/office/officeart/2005/8/layout/orgChart1"/>
    <dgm:cxn modelId="{A910DA42-A6A0-3341-8B6C-A68BCCE0923C}" type="presParOf" srcId="{7B32AC9F-36EE-DD42-ACB2-BEA3E88A958A}" destId="{8DBAA6B3-27B7-A549-B521-1D6B096C2693}" srcOrd="1" destOrd="0" presId="urn:microsoft.com/office/officeart/2005/8/layout/orgChart1"/>
    <dgm:cxn modelId="{FC5C481F-1FD9-C740-B25C-93E72BF8BD11}" type="presParOf" srcId="{7B32AC9F-36EE-DD42-ACB2-BEA3E88A958A}" destId="{86C2A8F5-D4B3-4A4E-8497-2212BBA579C1}" srcOrd="2" destOrd="0" presId="urn:microsoft.com/office/officeart/2005/8/layout/orgChart1"/>
    <dgm:cxn modelId="{D4C940F7-18C2-2E4D-874F-9C764453ED4E}" type="presParOf" srcId="{1B140ED9-F56E-D143-B864-AC7510F65AB7}" destId="{2B852BD7-B71E-4A46-BB19-BB10BBDD5641}" srcOrd="2" destOrd="0" presId="urn:microsoft.com/office/officeart/2005/8/layout/orgChart1"/>
    <dgm:cxn modelId="{7F5FB667-9C7A-3941-869D-A9D955586F5A}" type="presParOf" srcId="{F37C5E54-DB8B-B54B-B180-F235F4568A58}" destId="{1F209250-D7AF-CE4F-B754-46D1625887A5}" srcOrd="2" destOrd="0" presId="urn:microsoft.com/office/officeart/2005/8/layout/orgChart1"/>
    <dgm:cxn modelId="{DACDFA1B-C18F-A448-A8EB-DD71D709BF8F}" type="presParOf" srcId="{0C9D065C-2ACA-2B4F-AF7E-C495DB8C274E}" destId="{0489D7D3-0BB8-454B-8E8D-307E813A8E56}"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1E50A9-335F-4909-A744-BAFD626FC100}"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B8708129-FC26-4BE8-AD7B-A5C066AE082F}">
      <dgm:prSet/>
      <dgm:spPr/>
      <dgm:t>
        <a:bodyPr/>
        <a:lstStyle/>
        <a:p>
          <a:r>
            <a:rPr lang="en-US" b="1">
              <a:solidFill>
                <a:schemeClr val="tx1"/>
              </a:solidFill>
            </a:rPr>
            <a:t>Because our code was long, it was hard to detect small issues that caused our program to not work properly. So, it was more difficult to debug the longer the code became.</a:t>
          </a:r>
        </a:p>
      </dgm:t>
    </dgm:pt>
    <dgm:pt modelId="{7355DD0F-851F-470B-A45C-AF02D2C0F4F3}" type="parTrans" cxnId="{E956A470-6EBE-4D72-B8E7-4CEF6B996F57}">
      <dgm:prSet/>
      <dgm:spPr/>
      <dgm:t>
        <a:bodyPr/>
        <a:lstStyle/>
        <a:p>
          <a:endParaRPr lang="en-US">
            <a:solidFill>
              <a:schemeClr val="tx1"/>
            </a:solidFill>
          </a:endParaRPr>
        </a:p>
      </dgm:t>
    </dgm:pt>
    <dgm:pt modelId="{DD1EA38A-E84D-4401-92CA-32BA238EED28}" type="sibTrans" cxnId="{E956A470-6EBE-4D72-B8E7-4CEF6B996F57}">
      <dgm:prSet/>
      <dgm:spPr/>
      <dgm:t>
        <a:bodyPr/>
        <a:lstStyle/>
        <a:p>
          <a:endParaRPr lang="en-US">
            <a:solidFill>
              <a:schemeClr val="tx1"/>
            </a:solidFill>
          </a:endParaRPr>
        </a:p>
      </dgm:t>
    </dgm:pt>
    <dgm:pt modelId="{570F864A-3220-4511-9541-4601CA1F3C8F}">
      <dgm:prSet/>
      <dgm:spPr/>
      <dgm:t>
        <a:bodyPr/>
        <a:lstStyle/>
        <a:p>
          <a:r>
            <a:rPr lang="en-US" b="1">
              <a:solidFill>
                <a:schemeClr val="tx1"/>
              </a:solidFill>
            </a:rPr>
            <a:t>Coming up with suitable variables names that convey what the variable does was hard as well, like we did some long variable names sometimes.</a:t>
          </a:r>
        </a:p>
      </dgm:t>
    </dgm:pt>
    <dgm:pt modelId="{D1225CC6-5211-4729-8088-D9D79FC73F37}" type="parTrans" cxnId="{EBF6843E-1769-419D-BB66-1EB3D10250A0}">
      <dgm:prSet/>
      <dgm:spPr/>
      <dgm:t>
        <a:bodyPr/>
        <a:lstStyle/>
        <a:p>
          <a:endParaRPr lang="en-US">
            <a:solidFill>
              <a:schemeClr val="tx1"/>
            </a:solidFill>
          </a:endParaRPr>
        </a:p>
      </dgm:t>
    </dgm:pt>
    <dgm:pt modelId="{2DF3207D-62E7-48EE-A10C-59A3CAE47AB7}" type="sibTrans" cxnId="{EBF6843E-1769-419D-BB66-1EB3D10250A0}">
      <dgm:prSet/>
      <dgm:spPr/>
      <dgm:t>
        <a:bodyPr/>
        <a:lstStyle/>
        <a:p>
          <a:endParaRPr lang="en-US">
            <a:solidFill>
              <a:schemeClr val="tx1"/>
            </a:solidFill>
          </a:endParaRPr>
        </a:p>
      </dgm:t>
    </dgm:pt>
    <dgm:pt modelId="{8103C134-E4B7-4723-9B00-0DE745005B51}">
      <dgm:prSet/>
      <dgm:spPr/>
      <dgm:t>
        <a:bodyPr/>
        <a:lstStyle/>
        <a:p>
          <a:r>
            <a:rPr lang="en-US" b="1">
              <a:solidFill>
                <a:schemeClr val="tx1"/>
              </a:solidFill>
            </a:rPr>
            <a:t>Trying to find a way to work with each other on the same code at the same time. Then we found a website that helped us do that.</a:t>
          </a:r>
        </a:p>
      </dgm:t>
    </dgm:pt>
    <dgm:pt modelId="{AD2E47B4-7E7D-4AFF-A187-8A6503503B5B}" type="parTrans" cxnId="{7707C61F-79EC-40D8-9BC3-AEF1D8A530D5}">
      <dgm:prSet/>
      <dgm:spPr/>
      <dgm:t>
        <a:bodyPr/>
        <a:lstStyle/>
        <a:p>
          <a:endParaRPr lang="en-US">
            <a:solidFill>
              <a:schemeClr val="tx1"/>
            </a:solidFill>
          </a:endParaRPr>
        </a:p>
      </dgm:t>
    </dgm:pt>
    <dgm:pt modelId="{3D898364-4152-4A7F-9774-3A709E25C72C}" type="sibTrans" cxnId="{7707C61F-79EC-40D8-9BC3-AEF1D8A530D5}">
      <dgm:prSet/>
      <dgm:spPr/>
      <dgm:t>
        <a:bodyPr/>
        <a:lstStyle/>
        <a:p>
          <a:endParaRPr lang="en-US">
            <a:solidFill>
              <a:schemeClr val="tx1"/>
            </a:solidFill>
          </a:endParaRPr>
        </a:p>
      </dgm:t>
    </dgm:pt>
    <dgm:pt modelId="{C07C8622-F5A8-B04E-8035-89E464054864}" type="pres">
      <dgm:prSet presAssocID="{831E50A9-335F-4909-A744-BAFD626FC100}" presName="linear" presStyleCnt="0">
        <dgm:presLayoutVars>
          <dgm:animLvl val="lvl"/>
          <dgm:resizeHandles val="exact"/>
        </dgm:presLayoutVars>
      </dgm:prSet>
      <dgm:spPr/>
    </dgm:pt>
    <dgm:pt modelId="{D2A9AE46-560B-9A4E-BDA0-113901E70BF8}" type="pres">
      <dgm:prSet presAssocID="{B8708129-FC26-4BE8-AD7B-A5C066AE082F}" presName="parentText" presStyleLbl="node1" presStyleIdx="0" presStyleCnt="3">
        <dgm:presLayoutVars>
          <dgm:chMax val="0"/>
          <dgm:bulletEnabled val="1"/>
        </dgm:presLayoutVars>
      </dgm:prSet>
      <dgm:spPr/>
    </dgm:pt>
    <dgm:pt modelId="{964EC21C-97E3-7C4F-9EEC-6F9720FAC28F}" type="pres">
      <dgm:prSet presAssocID="{DD1EA38A-E84D-4401-92CA-32BA238EED28}" presName="spacer" presStyleCnt="0"/>
      <dgm:spPr/>
    </dgm:pt>
    <dgm:pt modelId="{9BE0A3C1-9297-EE44-9029-7FF2F5516B24}" type="pres">
      <dgm:prSet presAssocID="{570F864A-3220-4511-9541-4601CA1F3C8F}" presName="parentText" presStyleLbl="node1" presStyleIdx="1" presStyleCnt="3">
        <dgm:presLayoutVars>
          <dgm:chMax val="0"/>
          <dgm:bulletEnabled val="1"/>
        </dgm:presLayoutVars>
      </dgm:prSet>
      <dgm:spPr/>
    </dgm:pt>
    <dgm:pt modelId="{6855620E-4765-3049-9F18-85B709A81E61}" type="pres">
      <dgm:prSet presAssocID="{2DF3207D-62E7-48EE-A10C-59A3CAE47AB7}" presName="spacer" presStyleCnt="0"/>
      <dgm:spPr/>
    </dgm:pt>
    <dgm:pt modelId="{64EB91CF-DBAF-D441-8E5E-F9E74E7D7958}" type="pres">
      <dgm:prSet presAssocID="{8103C134-E4B7-4723-9B00-0DE745005B51}" presName="parentText" presStyleLbl="node1" presStyleIdx="2" presStyleCnt="3">
        <dgm:presLayoutVars>
          <dgm:chMax val="0"/>
          <dgm:bulletEnabled val="1"/>
        </dgm:presLayoutVars>
      </dgm:prSet>
      <dgm:spPr/>
    </dgm:pt>
  </dgm:ptLst>
  <dgm:cxnLst>
    <dgm:cxn modelId="{87069808-77B1-CF49-AD4A-42BDA07E0BBB}" type="presOf" srcId="{831E50A9-335F-4909-A744-BAFD626FC100}" destId="{C07C8622-F5A8-B04E-8035-89E464054864}" srcOrd="0" destOrd="0" presId="urn:microsoft.com/office/officeart/2005/8/layout/vList2"/>
    <dgm:cxn modelId="{7707C61F-79EC-40D8-9BC3-AEF1D8A530D5}" srcId="{831E50A9-335F-4909-A744-BAFD626FC100}" destId="{8103C134-E4B7-4723-9B00-0DE745005B51}" srcOrd="2" destOrd="0" parTransId="{AD2E47B4-7E7D-4AFF-A187-8A6503503B5B}" sibTransId="{3D898364-4152-4A7F-9774-3A709E25C72C}"/>
    <dgm:cxn modelId="{EBF6843E-1769-419D-BB66-1EB3D10250A0}" srcId="{831E50A9-335F-4909-A744-BAFD626FC100}" destId="{570F864A-3220-4511-9541-4601CA1F3C8F}" srcOrd="1" destOrd="0" parTransId="{D1225CC6-5211-4729-8088-D9D79FC73F37}" sibTransId="{2DF3207D-62E7-48EE-A10C-59A3CAE47AB7}"/>
    <dgm:cxn modelId="{452BF161-EEA1-1546-B254-B80D4D758632}" type="presOf" srcId="{B8708129-FC26-4BE8-AD7B-A5C066AE082F}" destId="{D2A9AE46-560B-9A4E-BDA0-113901E70BF8}" srcOrd="0" destOrd="0" presId="urn:microsoft.com/office/officeart/2005/8/layout/vList2"/>
    <dgm:cxn modelId="{E956A470-6EBE-4D72-B8E7-4CEF6B996F57}" srcId="{831E50A9-335F-4909-A744-BAFD626FC100}" destId="{B8708129-FC26-4BE8-AD7B-A5C066AE082F}" srcOrd="0" destOrd="0" parTransId="{7355DD0F-851F-470B-A45C-AF02D2C0F4F3}" sibTransId="{DD1EA38A-E84D-4401-92CA-32BA238EED28}"/>
    <dgm:cxn modelId="{5DEC47D1-C428-CB4E-9BAE-2D6A14EF4810}" type="presOf" srcId="{570F864A-3220-4511-9541-4601CA1F3C8F}" destId="{9BE0A3C1-9297-EE44-9029-7FF2F5516B24}" srcOrd="0" destOrd="0" presId="urn:microsoft.com/office/officeart/2005/8/layout/vList2"/>
    <dgm:cxn modelId="{5FDE5AFA-57B4-9444-A7A2-F882E7DCE79A}" type="presOf" srcId="{8103C134-E4B7-4723-9B00-0DE745005B51}" destId="{64EB91CF-DBAF-D441-8E5E-F9E74E7D7958}" srcOrd="0" destOrd="0" presId="urn:microsoft.com/office/officeart/2005/8/layout/vList2"/>
    <dgm:cxn modelId="{1F0A3E35-6632-C441-94D7-F313F69E42A4}" type="presParOf" srcId="{C07C8622-F5A8-B04E-8035-89E464054864}" destId="{D2A9AE46-560B-9A4E-BDA0-113901E70BF8}" srcOrd="0" destOrd="0" presId="urn:microsoft.com/office/officeart/2005/8/layout/vList2"/>
    <dgm:cxn modelId="{DA9B93AA-3331-8144-83AC-EF2452598369}" type="presParOf" srcId="{C07C8622-F5A8-B04E-8035-89E464054864}" destId="{964EC21C-97E3-7C4F-9EEC-6F9720FAC28F}" srcOrd="1" destOrd="0" presId="urn:microsoft.com/office/officeart/2005/8/layout/vList2"/>
    <dgm:cxn modelId="{DD09218C-F079-F745-8BE1-83F9BDE839C6}" type="presParOf" srcId="{C07C8622-F5A8-B04E-8035-89E464054864}" destId="{9BE0A3C1-9297-EE44-9029-7FF2F5516B24}" srcOrd="2" destOrd="0" presId="urn:microsoft.com/office/officeart/2005/8/layout/vList2"/>
    <dgm:cxn modelId="{1B200201-2C0B-DB49-A8C5-E9CF4EDDB8B3}" type="presParOf" srcId="{C07C8622-F5A8-B04E-8035-89E464054864}" destId="{6855620E-4765-3049-9F18-85B709A81E61}" srcOrd="3" destOrd="0" presId="urn:microsoft.com/office/officeart/2005/8/layout/vList2"/>
    <dgm:cxn modelId="{13331483-E8E9-C449-B034-6F6282A9C925}" type="presParOf" srcId="{C07C8622-F5A8-B04E-8035-89E464054864}" destId="{64EB91CF-DBAF-D441-8E5E-F9E74E7D795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93EB4F-E444-704A-AE31-0399982B69F8}">
      <dsp:nvSpPr>
        <dsp:cNvPr id="0" name=""/>
        <dsp:cNvSpPr/>
      </dsp:nvSpPr>
      <dsp:spPr>
        <a:xfrm>
          <a:off x="7647048" y="4611916"/>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14DBB7AD-F281-9B40-8A87-921BA787114B}">
      <dsp:nvSpPr>
        <dsp:cNvPr id="0" name=""/>
        <dsp:cNvSpPr/>
      </dsp:nvSpPr>
      <dsp:spPr>
        <a:xfrm>
          <a:off x="7647048" y="3290198"/>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BDE0E918-C6A0-2F46-8F3D-FD78BF28F233}">
      <dsp:nvSpPr>
        <dsp:cNvPr id="0" name=""/>
        <dsp:cNvSpPr/>
      </dsp:nvSpPr>
      <dsp:spPr>
        <a:xfrm>
          <a:off x="4314009" y="1968480"/>
          <a:ext cx="3378758" cy="390930"/>
        </a:xfrm>
        <a:custGeom>
          <a:avLst/>
          <a:gdLst/>
          <a:ahLst/>
          <a:cxnLst/>
          <a:rect l="0" t="0" r="0" b="0"/>
          <a:pathLst>
            <a:path>
              <a:moveTo>
                <a:pt x="0" y="0"/>
              </a:moveTo>
              <a:lnTo>
                <a:pt x="0" y="195465"/>
              </a:lnTo>
              <a:lnTo>
                <a:pt x="3378758" y="195465"/>
              </a:lnTo>
              <a:lnTo>
                <a:pt x="3378758"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C87B6999-8BBC-3447-A4CE-600AE2388652}">
      <dsp:nvSpPr>
        <dsp:cNvPr id="0" name=""/>
        <dsp:cNvSpPr/>
      </dsp:nvSpPr>
      <dsp:spPr>
        <a:xfrm>
          <a:off x="5394542" y="3290198"/>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FB589F61-4D4C-D64A-87B7-9A23DA03F5C2}">
      <dsp:nvSpPr>
        <dsp:cNvPr id="0" name=""/>
        <dsp:cNvSpPr/>
      </dsp:nvSpPr>
      <dsp:spPr>
        <a:xfrm>
          <a:off x="4314009" y="1968480"/>
          <a:ext cx="1126252" cy="390930"/>
        </a:xfrm>
        <a:custGeom>
          <a:avLst/>
          <a:gdLst/>
          <a:ahLst/>
          <a:cxnLst/>
          <a:rect l="0" t="0" r="0" b="0"/>
          <a:pathLst>
            <a:path>
              <a:moveTo>
                <a:pt x="0" y="0"/>
              </a:moveTo>
              <a:lnTo>
                <a:pt x="0" y="195465"/>
              </a:lnTo>
              <a:lnTo>
                <a:pt x="1126252" y="195465"/>
              </a:lnTo>
              <a:lnTo>
                <a:pt x="1126252"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B1205AC6-4ED6-D643-9E16-C902CB34F65B}">
      <dsp:nvSpPr>
        <dsp:cNvPr id="0" name=""/>
        <dsp:cNvSpPr/>
      </dsp:nvSpPr>
      <dsp:spPr>
        <a:xfrm>
          <a:off x="3142036" y="4611916"/>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644DBB9B-8E0A-2D4E-9724-602B6A4A7C7A}">
      <dsp:nvSpPr>
        <dsp:cNvPr id="0" name=""/>
        <dsp:cNvSpPr/>
      </dsp:nvSpPr>
      <dsp:spPr>
        <a:xfrm>
          <a:off x="3142036" y="3290198"/>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4B26896C-8EE5-8145-81ED-36D2FF78F60A}">
      <dsp:nvSpPr>
        <dsp:cNvPr id="0" name=""/>
        <dsp:cNvSpPr/>
      </dsp:nvSpPr>
      <dsp:spPr>
        <a:xfrm>
          <a:off x="3187756" y="1968480"/>
          <a:ext cx="1126252" cy="390930"/>
        </a:xfrm>
        <a:custGeom>
          <a:avLst/>
          <a:gdLst/>
          <a:ahLst/>
          <a:cxnLst/>
          <a:rect l="0" t="0" r="0" b="0"/>
          <a:pathLst>
            <a:path>
              <a:moveTo>
                <a:pt x="1126252" y="0"/>
              </a:moveTo>
              <a:lnTo>
                <a:pt x="1126252" y="195465"/>
              </a:lnTo>
              <a:lnTo>
                <a:pt x="0" y="195465"/>
              </a:lnTo>
              <a:lnTo>
                <a:pt x="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C91814F7-8BB2-094C-B86C-14346DC02E61}">
      <dsp:nvSpPr>
        <dsp:cNvPr id="0" name=""/>
        <dsp:cNvSpPr/>
      </dsp:nvSpPr>
      <dsp:spPr>
        <a:xfrm>
          <a:off x="889530" y="3290198"/>
          <a:ext cx="91440" cy="390930"/>
        </a:xfrm>
        <a:custGeom>
          <a:avLst/>
          <a:gdLst/>
          <a:ahLst/>
          <a:cxnLst/>
          <a:rect l="0" t="0" r="0" b="0"/>
          <a:pathLst>
            <a:path>
              <a:moveTo>
                <a:pt x="45720" y="0"/>
              </a:moveTo>
              <a:lnTo>
                <a:pt x="4572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2E0F6ADA-D3D4-EC49-8939-0EF77EA412E1}">
      <dsp:nvSpPr>
        <dsp:cNvPr id="0" name=""/>
        <dsp:cNvSpPr/>
      </dsp:nvSpPr>
      <dsp:spPr>
        <a:xfrm>
          <a:off x="935250" y="1968480"/>
          <a:ext cx="3378758" cy="390930"/>
        </a:xfrm>
        <a:custGeom>
          <a:avLst/>
          <a:gdLst/>
          <a:ahLst/>
          <a:cxnLst/>
          <a:rect l="0" t="0" r="0" b="0"/>
          <a:pathLst>
            <a:path>
              <a:moveTo>
                <a:pt x="3378758" y="0"/>
              </a:moveTo>
              <a:lnTo>
                <a:pt x="3378758" y="195465"/>
              </a:lnTo>
              <a:lnTo>
                <a:pt x="0" y="195465"/>
              </a:lnTo>
              <a:lnTo>
                <a:pt x="0" y="390930"/>
              </a:lnTo>
            </a:path>
          </a:pathLst>
        </a:custGeom>
        <a:noFill/>
        <a:ln w="28575" cap="flat" cmpd="sng" algn="ctr">
          <a:solidFill>
            <a:schemeClr val="bg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51D82E74-6CFC-9F44-831C-023AFA32288F}">
      <dsp:nvSpPr>
        <dsp:cNvPr id="0" name=""/>
        <dsp:cNvSpPr/>
      </dsp:nvSpPr>
      <dsp:spPr>
        <a:xfrm>
          <a:off x="3383221" y="1037692"/>
          <a:ext cx="1861575" cy="930787"/>
        </a:xfrm>
        <a:prstGeom prst="flowChartDecision">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solidFill>
                <a:schemeClr val="bg1"/>
              </a:solidFill>
            </a:rPr>
            <a:t>Main Menu</a:t>
          </a:r>
        </a:p>
      </dsp:txBody>
      <dsp:txXfrm>
        <a:off x="3848615" y="1270389"/>
        <a:ext cx="930787" cy="465393"/>
      </dsp:txXfrm>
    </dsp:sp>
    <dsp:sp modelId="{FA4D32D0-F8E5-4442-9EBB-73B7A07E214B}">
      <dsp:nvSpPr>
        <dsp:cNvPr id="0" name=""/>
        <dsp:cNvSpPr/>
      </dsp:nvSpPr>
      <dsp:spPr>
        <a:xfrm>
          <a:off x="4463" y="2359411"/>
          <a:ext cx="1861575" cy="930787"/>
        </a:xfrm>
        <a:prstGeom prst="flowChart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How to Play</a:t>
          </a:r>
        </a:p>
      </dsp:txBody>
      <dsp:txXfrm>
        <a:off x="4463" y="2359411"/>
        <a:ext cx="1861575" cy="930787"/>
      </dsp:txXfrm>
    </dsp:sp>
    <dsp:sp modelId="{80275A0B-5FA5-8149-A993-103AA1F77DE3}">
      <dsp:nvSpPr>
        <dsp:cNvPr id="0" name=""/>
        <dsp:cNvSpPr/>
      </dsp:nvSpPr>
      <dsp:spPr>
        <a:xfrm>
          <a:off x="4463" y="3681129"/>
          <a:ext cx="1861575" cy="930787"/>
        </a:xfrm>
        <a:prstGeom prst="flowChartPredefined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Display to the user how to play (HowToPlay function)</a:t>
          </a:r>
        </a:p>
      </dsp:txBody>
      <dsp:txXfrm>
        <a:off x="237160" y="3681129"/>
        <a:ext cx="1396181" cy="930787"/>
      </dsp:txXfrm>
    </dsp:sp>
    <dsp:sp modelId="{DF758977-8C91-0B4E-8EB7-A5DA162CC629}">
      <dsp:nvSpPr>
        <dsp:cNvPr id="0" name=""/>
        <dsp:cNvSpPr/>
      </dsp:nvSpPr>
      <dsp:spPr>
        <a:xfrm>
          <a:off x="2256968" y="2359411"/>
          <a:ext cx="1861575" cy="930787"/>
        </a:xfrm>
        <a:prstGeom prst="flowChart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Play</a:t>
          </a:r>
        </a:p>
      </dsp:txBody>
      <dsp:txXfrm>
        <a:off x="2256968" y="2359411"/>
        <a:ext cx="1861575" cy="930787"/>
      </dsp:txXfrm>
    </dsp:sp>
    <dsp:sp modelId="{A773F90D-A894-4D45-B204-D917CFA16553}">
      <dsp:nvSpPr>
        <dsp:cNvPr id="0" name=""/>
        <dsp:cNvSpPr/>
      </dsp:nvSpPr>
      <dsp:spPr>
        <a:xfrm>
          <a:off x="2256968" y="3681129"/>
          <a:ext cx="1861575" cy="930787"/>
        </a:xfrm>
        <a:prstGeom prst="flowChartPredefined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This part is explained below in "Play Function (Part 1)"</a:t>
          </a:r>
        </a:p>
      </dsp:txBody>
      <dsp:txXfrm>
        <a:off x="2489665" y="3681129"/>
        <a:ext cx="1396181" cy="930787"/>
      </dsp:txXfrm>
    </dsp:sp>
    <dsp:sp modelId="{2EBC606C-9E1B-B040-9A50-08F2BB85C8D8}">
      <dsp:nvSpPr>
        <dsp:cNvPr id="0" name=""/>
        <dsp:cNvSpPr/>
      </dsp:nvSpPr>
      <dsp:spPr>
        <a:xfrm>
          <a:off x="2256968" y="5002847"/>
          <a:ext cx="1861575" cy="930787"/>
        </a:xfrm>
        <a:prstGeom prst="flowChartPredefined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This part is explained below in "Play Function (Part 2)"</a:t>
          </a:r>
        </a:p>
      </dsp:txBody>
      <dsp:txXfrm>
        <a:off x="2489665" y="5002847"/>
        <a:ext cx="1396181" cy="930787"/>
      </dsp:txXfrm>
    </dsp:sp>
    <dsp:sp modelId="{03C5B095-BE20-834E-A6C6-42184E78EC1F}">
      <dsp:nvSpPr>
        <dsp:cNvPr id="0" name=""/>
        <dsp:cNvSpPr/>
      </dsp:nvSpPr>
      <dsp:spPr>
        <a:xfrm>
          <a:off x="4509474" y="2359411"/>
          <a:ext cx="1861575" cy="930787"/>
        </a:xfrm>
        <a:prstGeom prst="flowChart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Last Game Scores</a:t>
          </a:r>
        </a:p>
      </dsp:txBody>
      <dsp:txXfrm>
        <a:off x="4509474" y="2359411"/>
        <a:ext cx="1861575" cy="930787"/>
      </dsp:txXfrm>
    </dsp:sp>
    <dsp:sp modelId="{3931652F-10EE-3147-A818-2603CB7969A7}">
      <dsp:nvSpPr>
        <dsp:cNvPr id="0" name=""/>
        <dsp:cNvSpPr/>
      </dsp:nvSpPr>
      <dsp:spPr>
        <a:xfrm>
          <a:off x="4509474" y="3681129"/>
          <a:ext cx="1861575" cy="930787"/>
        </a:xfrm>
        <a:prstGeom prst="flowChartPredefined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Read the data from "</a:t>
          </a:r>
          <a:r>
            <a:rPr lang="en-US" sz="1400" kern="1200" err="1">
              <a:ln>
                <a:solidFill>
                  <a:sysClr val="windowText" lastClr="000000"/>
                </a:solidFill>
              </a:ln>
            </a:rPr>
            <a:t>Scores.txt</a:t>
          </a:r>
          <a:r>
            <a:rPr lang="en-US" sz="1400" kern="1200">
              <a:ln>
                <a:solidFill>
                  <a:sysClr val="windowText" lastClr="000000"/>
                </a:solidFill>
              </a:ln>
            </a:rPr>
            <a:t>" and display it (</a:t>
          </a:r>
          <a:r>
            <a:rPr lang="en-US" sz="1400" kern="1200" err="1">
              <a:ln>
                <a:solidFill>
                  <a:sysClr val="windowText" lastClr="000000"/>
                </a:solidFill>
              </a:ln>
            </a:rPr>
            <a:t>DisplayScores</a:t>
          </a:r>
          <a:r>
            <a:rPr lang="en-US" sz="1400" kern="1200">
              <a:ln>
                <a:solidFill>
                  <a:sysClr val="windowText" lastClr="000000"/>
                </a:solidFill>
              </a:ln>
            </a:rPr>
            <a:t> function)</a:t>
          </a:r>
        </a:p>
      </dsp:txBody>
      <dsp:txXfrm>
        <a:off x="4742171" y="3681129"/>
        <a:ext cx="1396181" cy="930787"/>
      </dsp:txXfrm>
    </dsp:sp>
    <dsp:sp modelId="{9B5EB1F3-6CB6-CC4A-9ED3-BCF314B744FB}">
      <dsp:nvSpPr>
        <dsp:cNvPr id="0" name=""/>
        <dsp:cNvSpPr/>
      </dsp:nvSpPr>
      <dsp:spPr>
        <a:xfrm>
          <a:off x="6761980" y="2359411"/>
          <a:ext cx="1861575" cy="930787"/>
        </a:xfrm>
        <a:prstGeom prst="flowChartProcess">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Quit</a:t>
          </a:r>
        </a:p>
      </dsp:txBody>
      <dsp:txXfrm>
        <a:off x="6761980" y="2359411"/>
        <a:ext cx="1861575" cy="930787"/>
      </dsp:txXfrm>
    </dsp:sp>
    <dsp:sp modelId="{4610E36A-D681-CE4F-8093-D31FA9983519}">
      <dsp:nvSpPr>
        <dsp:cNvPr id="0" name=""/>
        <dsp:cNvSpPr/>
      </dsp:nvSpPr>
      <dsp:spPr>
        <a:xfrm>
          <a:off x="6761980" y="3681129"/>
          <a:ext cx="1861575" cy="930787"/>
        </a:xfrm>
        <a:prstGeom prst="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Display "Program Ended"</a:t>
          </a:r>
        </a:p>
      </dsp:txBody>
      <dsp:txXfrm>
        <a:off x="6761980" y="3681129"/>
        <a:ext cx="1861575" cy="930787"/>
      </dsp:txXfrm>
    </dsp:sp>
    <dsp:sp modelId="{ED50352D-2A45-BB44-8543-13BD77897564}">
      <dsp:nvSpPr>
        <dsp:cNvPr id="0" name=""/>
        <dsp:cNvSpPr/>
      </dsp:nvSpPr>
      <dsp:spPr>
        <a:xfrm>
          <a:off x="6761980" y="5002847"/>
          <a:ext cx="1861575" cy="930787"/>
        </a:xfrm>
        <a:prstGeom prst="flowChartTerminator">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ln>
                <a:solidFill>
                  <a:sysClr val="windowText" lastClr="000000"/>
                </a:solidFill>
              </a:ln>
            </a:rPr>
            <a:t>End</a:t>
          </a:r>
        </a:p>
      </dsp:txBody>
      <dsp:txXfrm>
        <a:off x="6849715" y="5139147"/>
        <a:ext cx="1686105" cy="6581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9AE46-560B-9A4E-BDA0-113901E70BF8}">
      <dsp:nvSpPr>
        <dsp:cNvPr id="0" name=""/>
        <dsp:cNvSpPr/>
      </dsp:nvSpPr>
      <dsp:spPr>
        <a:xfrm>
          <a:off x="0" y="36390"/>
          <a:ext cx="6900512" cy="17596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a:solidFill>
                <a:schemeClr val="tx1"/>
              </a:solidFill>
            </a:rPr>
            <a:t>Because our code was long, it was hard to detect small issues that caused our program to not work properly. So, it was more difficult to debug the longer the code became.</a:t>
          </a:r>
        </a:p>
      </dsp:txBody>
      <dsp:txXfrm>
        <a:off x="85900" y="122290"/>
        <a:ext cx="6728712" cy="1587880"/>
      </dsp:txXfrm>
    </dsp:sp>
    <dsp:sp modelId="{9BE0A3C1-9297-EE44-9029-7FF2F5516B24}">
      <dsp:nvSpPr>
        <dsp:cNvPr id="0" name=""/>
        <dsp:cNvSpPr/>
      </dsp:nvSpPr>
      <dsp:spPr>
        <a:xfrm>
          <a:off x="0" y="1888230"/>
          <a:ext cx="6900512" cy="1759680"/>
        </a:xfrm>
        <a:prstGeom prst="roundRect">
          <a:avLst/>
        </a:prstGeom>
        <a:solidFill>
          <a:schemeClr val="accent2">
            <a:hueOff val="10042099"/>
            <a:satOff val="-337"/>
            <a:lumOff val="35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a:solidFill>
                <a:schemeClr val="tx1"/>
              </a:solidFill>
            </a:rPr>
            <a:t>Coming up with suitable variables names that convey what the variable does was hard as well, like we did some long variable names sometimes.</a:t>
          </a:r>
        </a:p>
      </dsp:txBody>
      <dsp:txXfrm>
        <a:off x="85900" y="1974130"/>
        <a:ext cx="6728712" cy="1587880"/>
      </dsp:txXfrm>
    </dsp:sp>
    <dsp:sp modelId="{64EB91CF-DBAF-D441-8E5E-F9E74E7D7958}">
      <dsp:nvSpPr>
        <dsp:cNvPr id="0" name=""/>
        <dsp:cNvSpPr/>
      </dsp:nvSpPr>
      <dsp:spPr>
        <a:xfrm>
          <a:off x="0" y="3740070"/>
          <a:ext cx="6900512" cy="1759680"/>
        </a:xfrm>
        <a:prstGeom prst="roundRect">
          <a:avLst/>
        </a:prstGeom>
        <a:solidFill>
          <a:schemeClr val="accent2">
            <a:hueOff val="20084198"/>
            <a:satOff val="-674"/>
            <a:lumOff val="70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a:solidFill>
                <a:schemeClr val="tx1"/>
              </a:solidFill>
            </a:rPr>
            <a:t>Trying to find a way to work with each other on the same code at the same time. Then we found a website that helped us do that.</a:t>
          </a:r>
        </a:p>
      </dsp:txBody>
      <dsp:txXfrm>
        <a:off x="85900" y="3825970"/>
        <a:ext cx="6728712" cy="158788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5-09T23:00:14.986"/>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2.gif>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118900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765983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174235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75983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19552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4496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39546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52449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1832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4669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5/18/25</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1025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5/18/25</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37875011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D35AE2F-5E3A-49D9-8DE1-8A333BA40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53F63428-1A8A-4E81-AA67-CD836D33ED8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59" r="-1" b="-1"/>
          <a:stretch/>
        </p:blipFill>
        <p:spPr>
          <a:xfrm>
            <a:off x="3070" y="0"/>
            <a:ext cx="12188930" cy="6857990"/>
          </a:xfrm>
          <a:prstGeom prst="rect">
            <a:avLst/>
          </a:prstGeom>
        </p:spPr>
      </p:pic>
      <p:sp>
        <p:nvSpPr>
          <p:cNvPr id="11" name="Rectangle 6">
            <a:extLst>
              <a:ext uri="{FF2B5EF4-FFF2-40B4-BE49-F238E27FC236}">
                <a16:creationId xmlns:a16="http://schemas.microsoft.com/office/drawing/2014/main" id="{79EB4626-023C-436D-9F57-9EB460809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902700 h 5416094"/>
              <a:gd name="connsiteX1" fmla="*/ 902700 w 10515600"/>
              <a:gd name="connsiteY1" fmla="*/ 0 h 5416094"/>
              <a:gd name="connsiteX2" fmla="*/ 1746919 w 10515600"/>
              <a:gd name="connsiteY2" fmla="*/ 0 h 5416094"/>
              <a:gd name="connsiteX3" fmla="*/ 2242731 w 10515600"/>
              <a:gd name="connsiteY3" fmla="*/ 0 h 5416094"/>
              <a:gd name="connsiteX4" fmla="*/ 2912746 w 10515600"/>
              <a:gd name="connsiteY4" fmla="*/ 0 h 5416094"/>
              <a:gd name="connsiteX5" fmla="*/ 3321456 w 10515600"/>
              <a:gd name="connsiteY5" fmla="*/ 0 h 5416094"/>
              <a:gd name="connsiteX6" fmla="*/ 4165675 w 10515600"/>
              <a:gd name="connsiteY6" fmla="*/ 0 h 5416094"/>
              <a:gd name="connsiteX7" fmla="*/ 4835690 w 10515600"/>
              <a:gd name="connsiteY7" fmla="*/ 0 h 5416094"/>
              <a:gd name="connsiteX8" fmla="*/ 5679910 w 10515600"/>
              <a:gd name="connsiteY8" fmla="*/ 0 h 5416094"/>
              <a:gd name="connsiteX9" fmla="*/ 6262823 w 10515600"/>
              <a:gd name="connsiteY9" fmla="*/ 0 h 5416094"/>
              <a:gd name="connsiteX10" fmla="*/ 6758634 w 10515600"/>
              <a:gd name="connsiteY10" fmla="*/ 0 h 5416094"/>
              <a:gd name="connsiteX11" fmla="*/ 7428650 w 10515600"/>
              <a:gd name="connsiteY11" fmla="*/ 0 h 5416094"/>
              <a:gd name="connsiteX12" fmla="*/ 8185767 w 10515600"/>
              <a:gd name="connsiteY12" fmla="*/ 0 h 5416094"/>
              <a:gd name="connsiteX13" fmla="*/ 9029987 w 10515600"/>
              <a:gd name="connsiteY13" fmla="*/ 0 h 5416094"/>
              <a:gd name="connsiteX14" fmla="*/ 9612900 w 10515600"/>
              <a:gd name="connsiteY14" fmla="*/ 0 h 5416094"/>
              <a:gd name="connsiteX15" fmla="*/ 10515600 w 10515600"/>
              <a:gd name="connsiteY15" fmla="*/ 902700 h 5416094"/>
              <a:gd name="connsiteX16" fmla="*/ 10515600 w 10515600"/>
              <a:gd name="connsiteY16" fmla="*/ 1396162 h 5416094"/>
              <a:gd name="connsiteX17" fmla="*/ 10515600 w 10515600"/>
              <a:gd name="connsiteY17" fmla="*/ 2034051 h 5416094"/>
              <a:gd name="connsiteX18" fmla="*/ 10515600 w 10515600"/>
              <a:gd name="connsiteY18" fmla="*/ 2599726 h 5416094"/>
              <a:gd name="connsiteX19" fmla="*/ 10515600 w 10515600"/>
              <a:gd name="connsiteY19" fmla="*/ 3129295 h 5416094"/>
              <a:gd name="connsiteX20" fmla="*/ 10515600 w 10515600"/>
              <a:gd name="connsiteY20" fmla="*/ 3622756 h 5416094"/>
              <a:gd name="connsiteX21" fmla="*/ 10515600 w 10515600"/>
              <a:gd name="connsiteY21" fmla="*/ 4513394 h 5416094"/>
              <a:gd name="connsiteX22" fmla="*/ 9612900 w 10515600"/>
              <a:gd name="connsiteY22" fmla="*/ 5416094 h 5416094"/>
              <a:gd name="connsiteX23" fmla="*/ 8855783 w 10515600"/>
              <a:gd name="connsiteY23" fmla="*/ 5416094 h 5416094"/>
              <a:gd name="connsiteX24" fmla="*/ 8272869 w 10515600"/>
              <a:gd name="connsiteY24" fmla="*/ 5416094 h 5416094"/>
              <a:gd name="connsiteX25" fmla="*/ 7428650 w 10515600"/>
              <a:gd name="connsiteY25" fmla="*/ 5416094 h 5416094"/>
              <a:gd name="connsiteX26" fmla="*/ 6932838 w 10515600"/>
              <a:gd name="connsiteY26" fmla="*/ 5416094 h 5416094"/>
              <a:gd name="connsiteX27" fmla="*/ 6088619 w 10515600"/>
              <a:gd name="connsiteY27" fmla="*/ 5416094 h 5416094"/>
              <a:gd name="connsiteX28" fmla="*/ 5592808 w 10515600"/>
              <a:gd name="connsiteY28" fmla="*/ 5416094 h 5416094"/>
              <a:gd name="connsiteX29" fmla="*/ 4835690 w 10515600"/>
              <a:gd name="connsiteY29" fmla="*/ 5416094 h 5416094"/>
              <a:gd name="connsiteX30" fmla="*/ 3991471 w 10515600"/>
              <a:gd name="connsiteY30" fmla="*/ 5416094 h 5416094"/>
              <a:gd name="connsiteX31" fmla="*/ 3582762 w 10515600"/>
              <a:gd name="connsiteY31" fmla="*/ 5416094 h 5416094"/>
              <a:gd name="connsiteX32" fmla="*/ 2738542 w 10515600"/>
              <a:gd name="connsiteY32" fmla="*/ 5416094 h 5416094"/>
              <a:gd name="connsiteX33" fmla="*/ 1894323 w 10515600"/>
              <a:gd name="connsiteY33" fmla="*/ 5416094 h 5416094"/>
              <a:gd name="connsiteX34" fmla="*/ 1485613 w 10515600"/>
              <a:gd name="connsiteY34" fmla="*/ 5416094 h 5416094"/>
              <a:gd name="connsiteX35" fmla="*/ 902700 w 10515600"/>
              <a:gd name="connsiteY35" fmla="*/ 5416094 h 5416094"/>
              <a:gd name="connsiteX36" fmla="*/ 0 w 10515600"/>
              <a:gd name="connsiteY36" fmla="*/ 4513394 h 5416094"/>
              <a:gd name="connsiteX37" fmla="*/ 0 w 10515600"/>
              <a:gd name="connsiteY37" fmla="*/ 3983826 h 5416094"/>
              <a:gd name="connsiteX38" fmla="*/ 0 w 10515600"/>
              <a:gd name="connsiteY38" fmla="*/ 3490364 h 5416094"/>
              <a:gd name="connsiteX39" fmla="*/ 0 w 10515600"/>
              <a:gd name="connsiteY39" fmla="*/ 2816368 h 5416094"/>
              <a:gd name="connsiteX40" fmla="*/ 0 w 10515600"/>
              <a:gd name="connsiteY40" fmla="*/ 2142372 h 5416094"/>
              <a:gd name="connsiteX41" fmla="*/ 0 w 10515600"/>
              <a:gd name="connsiteY41" fmla="*/ 1648910 h 5416094"/>
              <a:gd name="connsiteX42" fmla="*/ 0 w 10515600"/>
              <a:gd name="connsiteY42" fmla="*/ 90270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0515600" h="5416094" fill="none" extrusionOk="0">
                <a:moveTo>
                  <a:pt x="0" y="902700"/>
                </a:moveTo>
                <a:cubicBezTo>
                  <a:pt x="-19339" y="382027"/>
                  <a:pt x="461614" y="-62174"/>
                  <a:pt x="902700" y="0"/>
                </a:cubicBezTo>
                <a:cubicBezTo>
                  <a:pt x="1262668" y="8044"/>
                  <a:pt x="1440695" y="-31846"/>
                  <a:pt x="1746919" y="0"/>
                </a:cubicBezTo>
                <a:cubicBezTo>
                  <a:pt x="2053143" y="31846"/>
                  <a:pt x="2032928" y="-12671"/>
                  <a:pt x="2242731" y="0"/>
                </a:cubicBezTo>
                <a:cubicBezTo>
                  <a:pt x="2452534" y="12671"/>
                  <a:pt x="2641794" y="-21752"/>
                  <a:pt x="2912746" y="0"/>
                </a:cubicBezTo>
                <a:cubicBezTo>
                  <a:pt x="3183699" y="21752"/>
                  <a:pt x="3189987" y="20419"/>
                  <a:pt x="3321456" y="0"/>
                </a:cubicBezTo>
                <a:cubicBezTo>
                  <a:pt x="3452925" y="-20419"/>
                  <a:pt x="3775727" y="742"/>
                  <a:pt x="4165675" y="0"/>
                </a:cubicBezTo>
                <a:cubicBezTo>
                  <a:pt x="4555623" y="-742"/>
                  <a:pt x="4540466" y="25386"/>
                  <a:pt x="4835690" y="0"/>
                </a:cubicBezTo>
                <a:cubicBezTo>
                  <a:pt x="5130914" y="-25386"/>
                  <a:pt x="5430015" y="14537"/>
                  <a:pt x="5679910" y="0"/>
                </a:cubicBezTo>
                <a:cubicBezTo>
                  <a:pt x="5929805" y="-14537"/>
                  <a:pt x="5992815" y="15277"/>
                  <a:pt x="6262823" y="0"/>
                </a:cubicBezTo>
                <a:cubicBezTo>
                  <a:pt x="6532831" y="-15277"/>
                  <a:pt x="6584465" y="-1217"/>
                  <a:pt x="6758634" y="0"/>
                </a:cubicBezTo>
                <a:cubicBezTo>
                  <a:pt x="6932803" y="1217"/>
                  <a:pt x="7223295" y="29394"/>
                  <a:pt x="7428650" y="0"/>
                </a:cubicBezTo>
                <a:cubicBezTo>
                  <a:pt x="7634005" y="-29394"/>
                  <a:pt x="7995773" y="8897"/>
                  <a:pt x="8185767" y="0"/>
                </a:cubicBezTo>
                <a:cubicBezTo>
                  <a:pt x="8375761" y="-8897"/>
                  <a:pt x="8805707" y="34597"/>
                  <a:pt x="9029987" y="0"/>
                </a:cubicBezTo>
                <a:cubicBezTo>
                  <a:pt x="9254267" y="-34597"/>
                  <a:pt x="9324614" y="-16829"/>
                  <a:pt x="9612900" y="0"/>
                </a:cubicBezTo>
                <a:cubicBezTo>
                  <a:pt x="10155739" y="86128"/>
                  <a:pt x="10564208" y="390468"/>
                  <a:pt x="10515600" y="902700"/>
                </a:cubicBezTo>
                <a:cubicBezTo>
                  <a:pt x="10506536" y="1129738"/>
                  <a:pt x="10511576" y="1179574"/>
                  <a:pt x="10515600" y="1396162"/>
                </a:cubicBezTo>
                <a:cubicBezTo>
                  <a:pt x="10519624" y="1612750"/>
                  <a:pt x="10523491" y="1748819"/>
                  <a:pt x="10515600" y="2034051"/>
                </a:cubicBezTo>
                <a:cubicBezTo>
                  <a:pt x="10507709" y="2319283"/>
                  <a:pt x="10516247" y="2386435"/>
                  <a:pt x="10515600" y="2599726"/>
                </a:cubicBezTo>
                <a:cubicBezTo>
                  <a:pt x="10514953" y="2813018"/>
                  <a:pt x="10537663" y="2917734"/>
                  <a:pt x="10515600" y="3129295"/>
                </a:cubicBezTo>
                <a:cubicBezTo>
                  <a:pt x="10493537" y="3340856"/>
                  <a:pt x="10505648" y="3444110"/>
                  <a:pt x="10515600" y="3622756"/>
                </a:cubicBezTo>
                <a:cubicBezTo>
                  <a:pt x="10525552" y="3801402"/>
                  <a:pt x="10536187" y="4161567"/>
                  <a:pt x="10515600" y="4513394"/>
                </a:cubicBezTo>
                <a:cubicBezTo>
                  <a:pt x="10500032" y="5008650"/>
                  <a:pt x="10187846" y="5431372"/>
                  <a:pt x="9612900" y="5416094"/>
                </a:cubicBezTo>
                <a:cubicBezTo>
                  <a:pt x="9285478" y="5425165"/>
                  <a:pt x="9106842" y="5381882"/>
                  <a:pt x="8855783" y="5416094"/>
                </a:cubicBezTo>
                <a:cubicBezTo>
                  <a:pt x="8604724" y="5450306"/>
                  <a:pt x="8395568" y="5391734"/>
                  <a:pt x="8272869" y="5416094"/>
                </a:cubicBezTo>
                <a:cubicBezTo>
                  <a:pt x="8150170" y="5440454"/>
                  <a:pt x="7650175" y="5418370"/>
                  <a:pt x="7428650" y="5416094"/>
                </a:cubicBezTo>
                <a:cubicBezTo>
                  <a:pt x="7207125" y="5413818"/>
                  <a:pt x="7054368" y="5412852"/>
                  <a:pt x="6932838" y="5416094"/>
                </a:cubicBezTo>
                <a:cubicBezTo>
                  <a:pt x="6811308" y="5419336"/>
                  <a:pt x="6283286" y="5378872"/>
                  <a:pt x="6088619" y="5416094"/>
                </a:cubicBezTo>
                <a:cubicBezTo>
                  <a:pt x="5893952" y="5453316"/>
                  <a:pt x="5785181" y="5416866"/>
                  <a:pt x="5592808" y="5416094"/>
                </a:cubicBezTo>
                <a:cubicBezTo>
                  <a:pt x="5400435" y="5415322"/>
                  <a:pt x="5118546" y="5450296"/>
                  <a:pt x="4835690" y="5416094"/>
                </a:cubicBezTo>
                <a:cubicBezTo>
                  <a:pt x="4552834" y="5381892"/>
                  <a:pt x="4334158" y="5455657"/>
                  <a:pt x="3991471" y="5416094"/>
                </a:cubicBezTo>
                <a:cubicBezTo>
                  <a:pt x="3648784" y="5376531"/>
                  <a:pt x="3714393" y="5419602"/>
                  <a:pt x="3582762" y="5416094"/>
                </a:cubicBezTo>
                <a:cubicBezTo>
                  <a:pt x="3451131" y="5412586"/>
                  <a:pt x="3139831" y="5440765"/>
                  <a:pt x="2738542" y="5416094"/>
                </a:cubicBezTo>
                <a:cubicBezTo>
                  <a:pt x="2337253" y="5391423"/>
                  <a:pt x="2190895" y="5414277"/>
                  <a:pt x="1894323" y="5416094"/>
                </a:cubicBezTo>
                <a:cubicBezTo>
                  <a:pt x="1597751" y="5417911"/>
                  <a:pt x="1581359" y="5415686"/>
                  <a:pt x="1485613" y="5416094"/>
                </a:cubicBezTo>
                <a:cubicBezTo>
                  <a:pt x="1389867" y="5416503"/>
                  <a:pt x="1024032" y="5431199"/>
                  <a:pt x="902700" y="5416094"/>
                </a:cubicBezTo>
                <a:cubicBezTo>
                  <a:pt x="528543" y="5413384"/>
                  <a:pt x="72262" y="4937846"/>
                  <a:pt x="0" y="4513394"/>
                </a:cubicBezTo>
                <a:cubicBezTo>
                  <a:pt x="19061" y="4384908"/>
                  <a:pt x="-14688" y="4099856"/>
                  <a:pt x="0" y="3983826"/>
                </a:cubicBezTo>
                <a:cubicBezTo>
                  <a:pt x="14688" y="3867796"/>
                  <a:pt x="23320" y="3727066"/>
                  <a:pt x="0" y="3490364"/>
                </a:cubicBezTo>
                <a:cubicBezTo>
                  <a:pt x="-23320" y="3253662"/>
                  <a:pt x="28367" y="3042836"/>
                  <a:pt x="0" y="2816368"/>
                </a:cubicBezTo>
                <a:cubicBezTo>
                  <a:pt x="-28367" y="2589900"/>
                  <a:pt x="26490" y="2414375"/>
                  <a:pt x="0" y="2142372"/>
                </a:cubicBezTo>
                <a:cubicBezTo>
                  <a:pt x="-26490" y="1870369"/>
                  <a:pt x="-12149" y="1868714"/>
                  <a:pt x="0" y="1648910"/>
                </a:cubicBezTo>
                <a:cubicBezTo>
                  <a:pt x="12149" y="1429106"/>
                  <a:pt x="-30083" y="1234771"/>
                  <a:pt x="0" y="902700"/>
                </a:cubicBezTo>
                <a:close/>
              </a:path>
              <a:path w="10515600" h="5416094" stroke="0" extrusionOk="0">
                <a:moveTo>
                  <a:pt x="0" y="902700"/>
                </a:moveTo>
                <a:cubicBezTo>
                  <a:pt x="-57306" y="368805"/>
                  <a:pt x="305054" y="37193"/>
                  <a:pt x="902700" y="0"/>
                </a:cubicBezTo>
                <a:cubicBezTo>
                  <a:pt x="1280419" y="-35006"/>
                  <a:pt x="1407743" y="-35339"/>
                  <a:pt x="1746919" y="0"/>
                </a:cubicBezTo>
                <a:cubicBezTo>
                  <a:pt x="2086095" y="35339"/>
                  <a:pt x="2146539" y="-12333"/>
                  <a:pt x="2329833" y="0"/>
                </a:cubicBezTo>
                <a:cubicBezTo>
                  <a:pt x="2513127" y="12333"/>
                  <a:pt x="2706706" y="12952"/>
                  <a:pt x="2825644" y="0"/>
                </a:cubicBezTo>
                <a:cubicBezTo>
                  <a:pt x="2944582" y="-12952"/>
                  <a:pt x="3420817" y="-27100"/>
                  <a:pt x="3582762" y="0"/>
                </a:cubicBezTo>
                <a:cubicBezTo>
                  <a:pt x="3744707" y="27100"/>
                  <a:pt x="4023584" y="-9167"/>
                  <a:pt x="4165675" y="0"/>
                </a:cubicBezTo>
                <a:cubicBezTo>
                  <a:pt x="4307766" y="9167"/>
                  <a:pt x="4770188" y="27031"/>
                  <a:pt x="5009894" y="0"/>
                </a:cubicBezTo>
                <a:cubicBezTo>
                  <a:pt x="5249600" y="-27031"/>
                  <a:pt x="5349881" y="-194"/>
                  <a:pt x="5505706" y="0"/>
                </a:cubicBezTo>
                <a:cubicBezTo>
                  <a:pt x="5661531" y="194"/>
                  <a:pt x="6129254" y="-29363"/>
                  <a:pt x="6349925" y="0"/>
                </a:cubicBezTo>
                <a:cubicBezTo>
                  <a:pt x="6570596" y="29363"/>
                  <a:pt x="6581199" y="-14617"/>
                  <a:pt x="6758634" y="0"/>
                </a:cubicBezTo>
                <a:cubicBezTo>
                  <a:pt x="6936069" y="14617"/>
                  <a:pt x="7246491" y="25675"/>
                  <a:pt x="7428650" y="0"/>
                </a:cubicBezTo>
                <a:cubicBezTo>
                  <a:pt x="7610809" y="-25675"/>
                  <a:pt x="7825190" y="-17078"/>
                  <a:pt x="8098665" y="0"/>
                </a:cubicBezTo>
                <a:cubicBezTo>
                  <a:pt x="8372141" y="17078"/>
                  <a:pt x="8559625" y="-21568"/>
                  <a:pt x="8681579" y="0"/>
                </a:cubicBezTo>
                <a:cubicBezTo>
                  <a:pt x="8803533" y="21568"/>
                  <a:pt x="9307226" y="-46066"/>
                  <a:pt x="9612900" y="0"/>
                </a:cubicBezTo>
                <a:cubicBezTo>
                  <a:pt x="10119954" y="-10560"/>
                  <a:pt x="10418674" y="366684"/>
                  <a:pt x="10515600" y="902700"/>
                </a:cubicBezTo>
                <a:cubicBezTo>
                  <a:pt x="10494548" y="1140809"/>
                  <a:pt x="10524881" y="1252168"/>
                  <a:pt x="10515600" y="1504482"/>
                </a:cubicBezTo>
                <a:cubicBezTo>
                  <a:pt x="10506319" y="1756796"/>
                  <a:pt x="10494309" y="1995078"/>
                  <a:pt x="10515600" y="2178479"/>
                </a:cubicBezTo>
                <a:cubicBezTo>
                  <a:pt x="10536891" y="2361880"/>
                  <a:pt x="10522845" y="2487483"/>
                  <a:pt x="10515600" y="2780261"/>
                </a:cubicBezTo>
                <a:cubicBezTo>
                  <a:pt x="10508355" y="3073039"/>
                  <a:pt x="10533694" y="3138252"/>
                  <a:pt x="10515600" y="3273722"/>
                </a:cubicBezTo>
                <a:cubicBezTo>
                  <a:pt x="10497506" y="3409192"/>
                  <a:pt x="10514952" y="3569910"/>
                  <a:pt x="10515600" y="3803291"/>
                </a:cubicBezTo>
                <a:cubicBezTo>
                  <a:pt x="10516248" y="4036672"/>
                  <a:pt x="10499126" y="4317688"/>
                  <a:pt x="10515600" y="4513394"/>
                </a:cubicBezTo>
                <a:cubicBezTo>
                  <a:pt x="10585499" y="4997151"/>
                  <a:pt x="10115437" y="5453981"/>
                  <a:pt x="9612900" y="5416094"/>
                </a:cubicBezTo>
                <a:cubicBezTo>
                  <a:pt x="9473271" y="5418358"/>
                  <a:pt x="9316384" y="5423764"/>
                  <a:pt x="9117089" y="5416094"/>
                </a:cubicBezTo>
                <a:cubicBezTo>
                  <a:pt x="8917794" y="5408424"/>
                  <a:pt x="8902141" y="5433256"/>
                  <a:pt x="8708379" y="5416094"/>
                </a:cubicBezTo>
                <a:cubicBezTo>
                  <a:pt x="8514617" y="5398933"/>
                  <a:pt x="8454700" y="5422387"/>
                  <a:pt x="8299670" y="5416094"/>
                </a:cubicBezTo>
                <a:cubicBezTo>
                  <a:pt x="8144640" y="5409801"/>
                  <a:pt x="7907022" y="5398388"/>
                  <a:pt x="7629654" y="5416094"/>
                </a:cubicBezTo>
                <a:cubicBezTo>
                  <a:pt x="7352286" y="5433800"/>
                  <a:pt x="7244777" y="5409877"/>
                  <a:pt x="7133843" y="5416094"/>
                </a:cubicBezTo>
                <a:cubicBezTo>
                  <a:pt x="7022909" y="5422311"/>
                  <a:pt x="6748865" y="5379753"/>
                  <a:pt x="6376726" y="5416094"/>
                </a:cubicBezTo>
                <a:cubicBezTo>
                  <a:pt x="6004587" y="5452435"/>
                  <a:pt x="5991442" y="5438860"/>
                  <a:pt x="5880914" y="5416094"/>
                </a:cubicBezTo>
                <a:cubicBezTo>
                  <a:pt x="5770386" y="5393328"/>
                  <a:pt x="5294303" y="5440618"/>
                  <a:pt x="5123797" y="5416094"/>
                </a:cubicBezTo>
                <a:cubicBezTo>
                  <a:pt x="4953291" y="5391570"/>
                  <a:pt x="4828705" y="5430421"/>
                  <a:pt x="4715088" y="5416094"/>
                </a:cubicBezTo>
                <a:cubicBezTo>
                  <a:pt x="4601471" y="5401767"/>
                  <a:pt x="4227806" y="5381491"/>
                  <a:pt x="3957970" y="5416094"/>
                </a:cubicBezTo>
                <a:cubicBezTo>
                  <a:pt x="3688134" y="5450697"/>
                  <a:pt x="3670638" y="5425309"/>
                  <a:pt x="3462159" y="5416094"/>
                </a:cubicBezTo>
                <a:cubicBezTo>
                  <a:pt x="3253680" y="5406879"/>
                  <a:pt x="3167443" y="5432031"/>
                  <a:pt x="3053449" y="5416094"/>
                </a:cubicBezTo>
                <a:cubicBezTo>
                  <a:pt x="2939455" y="5400158"/>
                  <a:pt x="2701485" y="5433995"/>
                  <a:pt x="2557638" y="5416094"/>
                </a:cubicBezTo>
                <a:cubicBezTo>
                  <a:pt x="2413791" y="5398193"/>
                  <a:pt x="2168647" y="5424510"/>
                  <a:pt x="1800521" y="5416094"/>
                </a:cubicBezTo>
                <a:cubicBezTo>
                  <a:pt x="1432395" y="5407678"/>
                  <a:pt x="1261364" y="5454497"/>
                  <a:pt x="902700" y="5416094"/>
                </a:cubicBezTo>
                <a:cubicBezTo>
                  <a:pt x="519468" y="5419760"/>
                  <a:pt x="63003" y="5077223"/>
                  <a:pt x="0" y="4513394"/>
                </a:cubicBezTo>
                <a:cubicBezTo>
                  <a:pt x="-20265" y="4243495"/>
                  <a:pt x="27650" y="4053844"/>
                  <a:pt x="0" y="3911612"/>
                </a:cubicBezTo>
                <a:cubicBezTo>
                  <a:pt x="-27650" y="3769380"/>
                  <a:pt x="24988" y="3469350"/>
                  <a:pt x="0" y="3309829"/>
                </a:cubicBezTo>
                <a:cubicBezTo>
                  <a:pt x="-24988" y="3150308"/>
                  <a:pt x="-16973" y="2933511"/>
                  <a:pt x="0" y="2780261"/>
                </a:cubicBezTo>
                <a:cubicBezTo>
                  <a:pt x="16973" y="2627011"/>
                  <a:pt x="-11552" y="2315258"/>
                  <a:pt x="0" y="2106265"/>
                </a:cubicBezTo>
                <a:cubicBezTo>
                  <a:pt x="11552" y="1897272"/>
                  <a:pt x="-9167" y="1726905"/>
                  <a:pt x="0" y="1504482"/>
                </a:cubicBezTo>
                <a:cubicBezTo>
                  <a:pt x="9167" y="1282059"/>
                  <a:pt x="10972" y="1160784"/>
                  <a:pt x="0" y="902700"/>
                </a:cubicBezTo>
                <a:close/>
              </a:path>
            </a:pathLst>
          </a:custGeom>
          <a:gradFill>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gradFill>
          <a:ln w="60325" cap="rnd">
            <a:solidFill>
              <a:schemeClr val="bg1"/>
            </a:solidFill>
            <a:round/>
            <a:extLst>
              <a:ext uri="{C807C97D-BFC1-408E-A445-0C87EB9F89A2}">
                <ask:lineSketchStyleProps xmlns:ask="http://schemas.microsoft.com/office/drawing/2018/sketchyshapes" sd="1219033472">
                  <a:prstGeom prst="round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EBE54C-0DD1-7042-A64A-ABF6A6E624EB}"/>
              </a:ext>
            </a:extLst>
          </p:cNvPr>
          <p:cNvSpPr>
            <a:spLocks noGrp="1"/>
          </p:cNvSpPr>
          <p:nvPr>
            <p:ph type="ctrTitle"/>
          </p:nvPr>
        </p:nvSpPr>
        <p:spPr>
          <a:xfrm>
            <a:off x="1524000" y="672161"/>
            <a:ext cx="9144000" cy="3774694"/>
          </a:xfrm>
        </p:spPr>
        <p:txBody>
          <a:bodyPr>
            <a:noAutofit/>
          </a:bodyPr>
          <a:lstStyle/>
          <a:p>
            <a:pPr algn="ctr"/>
            <a:r>
              <a:rPr lang="en-BH" sz="7200">
                <a:solidFill>
                  <a:schemeClr val="bg1"/>
                </a:solidFill>
              </a:rPr>
              <a:t>Snakes </a:t>
            </a:r>
            <a:br>
              <a:rPr lang="en-BH" sz="7200">
                <a:solidFill>
                  <a:schemeClr val="bg1"/>
                </a:solidFill>
              </a:rPr>
            </a:br>
            <a:r>
              <a:rPr lang="en-BH" sz="7200">
                <a:solidFill>
                  <a:schemeClr val="bg1"/>
                </a:solidFill>
              </a:rPr>
              <a:t>&amp;</a:t>
            </a:r>
            <a:br>
              <a:rPr lang="en-BH" sz="7200">
                <a:solidFill>
                  <a:schemeClr val="bg1"/>
                </a:solidFill>
              </a:rPr>
            </a:br>
            <a:r>
              <a:rPr lang="en-BH" sz="7200">
                <a:solidFill>
                  <a:schemeClr val="bg1"/>
                </a:solidFill>
              </a:rPr>
              <a:t> Ladders</a:t>
            </a:r>
          </a:p>
        </p:txBody>
      </p:sp>
      <p:sp>
        <p:nvSpPr>
          <p:cNvPr id="3" name="Subtitle 2">
            <a:extLst>
              <a:ext uri="{FF2B5EF4-FFF2-40B4-BE49-F238E27FC236}">
                <a16:creationId xmlns:a16="http://schemas.microsoft.com/office/drawing/2014/main" id="{6F88ED2F-D569-9D4C-96BC-D9B8E8B08AB5}"/>
              </a:ext>
            </a:extLst>
          </p:cNvPr>
          <p:cNvSpPr>
            <a:spLocks noGrp="1"/>
          </p:cNvSpPr>
          <p:nvPr>
            <p:ph type="subTitle" idx="1"/>
          </p:nvPr>
        </p:nvSpPr>
        <p:spPr>
          <a:xfrm>
            <a:off x="1524000" y="4599431"/>
            <a:ext cx="9144000" cy="1537615"/>
          </a:xfrm>
        </p:spPr>
        <p:txBody>
          <a:bodyPr>
            <a:noAutofit/>
          </a:bodyPr>
          <a:lstStyle/>
          <a:p>
            <a:pPr algn="ctr"/>
            <a:r>
              <a:rPr lang="en-BH" sz="2400" b="1">
                <a:solidFill>
                  <a:schemeClr val="bg1"/>
                </a:solidFill>
              </a:rPr>
              <a:t>Final Project</a:t>
            </a:r>
          </a:p>
          <a:p>
            <a:pPr algn="ctr"/>
            <a:r>
              <a:rPr lang="en-BH" sz="2400" b="1">
                <a:solidFill>
                  <a:schemeClr val="bg1"/>
                </a:solidFill>
              </a:rPr>
              <a:t>CMPE-160</a:t>
            </a:r>
          </a:p>
          <a:p>
            <a:pPr algn="ctr"/>
            <a:r>
              <a:rPr lang="en-BH" sz="2400" b="1">
                <a:solidFill>
                  <a:schemeClr val="bg1"/>
                </a:solidFill>
              </a:rPr>
              <a:t>Salman Ahmed, Dana Barhoom, Akbar Saleh, Waleed Alansari</a:t>
            </a:r>
          </a:p>
        </p:txBody>
      </p:sp>
      <p:sp>
        <p:nvSpPr>
          <p:cNvPr id="13" name="Rectangle 6">
            <a:extLst>
              <a:ext uri="{FF2B5EF4-FFF2-40B4-BE49-F238E27FC236}">
                <a16:creationId xmlns:a16="http://schemas.microsoft.com/office/drawing/2014/main" id="{04D8AD8F-EF7F-481F-B99A-B85138970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3096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mute="1">
                <p:cTn id="23" repeatCount="indefinite" fill="hold" display="0">
                  <p:stCondLst>
                    <p:cond delay="indefinite"/>
                  </p:stCondLst>
                </p:cTn>
                <p:tgtEl>
                  <p:spTgt spid="4"/>
                </p:tgtEl>
              </p:cMediaNode>
            </p:vide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4DB0E4-9355-FC45-B910-2F8FA27CEA2A}"/>
              </a:ext>
            </a:extLst>
          </p:cNvPr>
          <p:cNvSpPr>
            <a:spLocks noGrp="1"/>
          </p:cNvSpPr>
          <p:nvPr>
            <p:ph type="title"/>
          </p:nvPr>
        </p:nvSpPr>
        <p:spPr>
          <a:xfrm>
            <a:off x="638881" y="759978"/>
            <a:ext cx="10909640" cy="1065836"/>
          </a:xfrm>
        </p:spPr>
        <p:txBody>
          <a:bodyPr vert="horz" lIns="91440" tIns="45720" rIns="91440" bIns="45720" rtlCol="0" anchor="ctr">
            <a:normAutofit/>
          </a:bodyPr>
          <a:lstStyle/>
          <a:p>
            <a:pPr algn="ctr"/>
            <a:r>
              <a:rPr lang="en-US" sz="6000" err="1"/>
              <a:t>Functoins</a:t>
            </a:r>
            <a:endParaRPr lang="en-US" sz="6000"/>
          </a:p>
        </p:txBody>
      </p:sp>
      <p:sp>
        <p:nvSpPr>
          <p:cNvPr id="14"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DF8F26"/>
          </a:solidFill>
          <a:ln w="38100" cap="rnd">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AC2A678-9E76-5D44-8211-C27F9F0C9317}"/>
              </a:ext>
            </a:extLst>
          </p:cNvPr>
          <p:cNvPicPr>
            <a:picLocks noChangeAspect="1"/>
          </p:cNvPicPr>
          <p:nvPr/>
        </p:nvPicPr>
        <p:blipFill>
          <a:blip r:embed="rId2"/>
          <a:stretch>
            <a:fillRect/>
          </a:stretch>
        </p:blipFill>
        <p:spPr>
          <a:xfrm>
            <a:off x="692657" y="2642616"/>
            <a:ext cx="4869181" cy="3895344"/>
          </a:xfrm>
          <a:prstGeom prst="rect">
            <a:avLst/>
          </a:prstGeom>
        </p:spPr>
      </p:pic>
      <p:pic>
        <p:nvPicPr>
          <p:cNvPr id="5" name="Picture 4">
            <a:extLst>
              <a:ext uri="{FF2B5EF4-FFF2-40B4-BE49-F238E27FC236}">
                <a16:creationId xmlns:a16="http://schemas.microsoft.com/office/drawing/2014/main" id="{7FAAEEAF-2479-2645-B2A4-B9D4DCC6CECF}"/>
              </a:ext>
            </a:extLst>
          </p:cNvPr>
          <p:cNvPicPr>
            <a:picLocks noChangeAspect="1"/>
          </p:cNvPicPr>
          <p:nvPr/>
        </p:nvPicPr>
        <p:blipFill>
          <a:blip r:embed="rId3"/>
          <a:stretch>
            <a:fillRect/>
          </a:stretch>
        </p:blipFill>
        <p:spPr>
          <a:xfrm>
            <a:off x="6254496" y="2849819"/>
            <a:ext cx="5614416" cy="3480937"/>
          </a:xfrm>
          <a:prstGeom prst="rect">
            <a:avLst/>
          </a:prstGeom>
        </p:spPr>
      </p:pic>
      <p:sp>
        <p:nvSpPr>
          <p:cNvPr id="8" name="TextBox 7">
            <a:extLst>
              <a:ext uri="{FF2B5EF4-FFF2-40B4-BE49-F238E27FC236}">
                <a16:creationId xmlns:a16="http://schemas.microsoft.com/office/drawing/2014/main" id="{02DEC02E-5C34-8F44-B9B8-D1E1F06395C1}"/>
              </a:ext>
            </a:extLst>
          </p:cNvPr>
          <p:cNvSpPr txBox="1"/>
          <p:nvPr/>
        </p:nvSpPr>
        <p:spPr>
          <a:xfrm>
            <a:off x="1631102" y="1875131"/>
            <a:ext cx="2657783" cy="830997"/>
          </a:xfrm>
          <a:prstGeom prst="rect">
            <a:avLst/>
          </a:prstGeom>
          <a:noFill/>
        </p:spPr>
        <p:txBody>
          <a:bodyPr wrap="square" rtlCol="0">
            <a:spAutoFit/>
          </a:bodyPr>
          <a:lstStyle/>
          <a:p>
            <a:r>
              <a:rPr lang="en-US" sz="4800" err="1"/>
              <a:t>SnakesOrLadders</a:t>
            </a:r>
            <a:endParaRPr lang="en-BH" sz="1600"/>
          </a:p>
        </p:txBody>
      </p:sp>
      <p:sp>
        <p:nvSpPr>
          <p:cNvPr id="9" name="TextBox 8">
            <a:extLst>
              <a:ext uri="{FF2B5EF4-FFF2-40B4-BE49-F238E27FC236}">
                <a16:creationId xmlns:a16="http://schemas.microsoft.com/office/drawing/2014/main" id="{2E5E1035-E525-D842-B222-F5494EB76509}"/>
              </a:ext>
            </a:extLst>
          </p:cNvPr>
          <p:cNvSpPr txBox="1"/>
          <p:nvPr/>
        </p:nvSpPr>
        <p:spPr>
          <a:xfrm>
            <a:off x="8232425" y="2026969"/>
            <a:ext cx="1658558" cy="830997"/>
          </a:xfrm>
          <a:prstGeom prst="rect">
            <a:avLst/>
          </a:prstGeom>
          <a:noFill/>
        </p:spPr>
        <p:txBody>
          <a:bodyPr wrap="square" rtlCol="0">
            <a:spAutoFit/>
          </a:bodyPr>
          <a:lstStyle/>
          <a:p>
            <a:r>
              <a:rPr lang="en-US" sz="4800" err="1"/>
              <a:t>SaveScores</a:t>
            </a:r>
            <a:endParaRPr lang="en-BH" sz="1600"/>
          </a:p>
        </p:txBody>
      </p:sp>
    </p:spTree>
    <p:extLst>
      <p:ext uri="{BB962C8B-B14F-4D97-AF65-F5344CB8AC3E}">
        <p14:creationId xmlns:p14="http://schemas.microsoft.com/office/powerpoint/2010/main" val="618246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DF8F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D52BD0-30E8-364E-AB8A-9E3EFF82EF65}"/>
              </a:ext>
            </a:extLst>
          </p:cNvPr>
          <p:cNvSpPr>
            <a:spLocks noGrp="1"/>
          </p:cNvSpPr>
          <p:nvPr>
            <p:ph type="title"/>
          </p:nvPr>
        </p:nvSpPr>
        <p:spPr>
          <a:xfrm>
            <a:off x="560660" y="2467243"/>
            <a:ext cx="3103194" cy="1811459"/>
          </a:xfrm>
        </p:spPr>
        <p:txBody>
          <a:bodyPr anchor="ctr">
            <a:normAutofit/>
          </a:bodyPr>
          <a:lstStyle/>
          <a:p>
            <a:r>
              <a:rPr lang="en-BH">
                <a:solidFill>
                  <a:schemeClr val="bg1"/>
                </a:solidFill>
              </a:rPr>
              <a:t>Challeges we Faced</a:t>
            </a:r>
          </a:p>
        </p:txBody>
      </p:sp>
      <p:graphicFrame>
        <p:nvGraphicFramePr>
          <p:cNvPr id="5" name="Content Placeholder 2">
            <a:extLst>
              <a:ext uri="{FF2B5EF4-FFF2-40B4-BE49-F238E27FC236}">
                <a16:creationId xmlns:a16="http://schemas.microsoft.com/office/drawing/2014/main" id="{FA1DD3D1-3A5C-493C-BD06-9128A50BDFDF}"/>
              </a:ext>
            </a:extLst>
          </p:cNvPr>
          <p:cNvGraphicFramePr>
            <a:graphicFrameLocks noGrp="1"/>
          </p:cNvGraphicFramePr>
          <p:nvPr>
            <p:ph idx="1"/>
            <p:extLst>
              <p:ext uri="{D42A27DB-BD31-4B8C-83A1-F6EECF244321}">
                <p14:modId xmlns:p14="http://schemas.microsoft.com/office/powerpoint/2010/main" val="1257671091"/>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1072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A62C6A-FED8-F045-99B3-93764E1CE712}"/>
              </a:ext>
            </a:extLst>
          </p:cNvPr>
          <p:cNvSpPr>
            <a:spLocks noGrp="1"/>
          </p:cNvSpPr>
          <p:nvPr>
            <p:ph type="title"/>
          </p:nvPr>
        </p:nvSpPr>
        <p:spPr>
          <a:xfrm>
            <a:off x="630936" y="640823"/>
            <a:ext cx="3419856" cy="5583148"/>
          </a:xfrm>
        </p:spPr>
        <p:txBody>
          <a:bodyPr anchor="ctr">
            <a:normAutofit/>
          </a:bodyPr>
          <a:lstStyle/>
          <a:p>
            <a:r>
              <a:rPr lang="en-BH" sz="3800"/>
              <a:t>Introduction</a:t>
            </a:r>
          </a:p>
        </p:txBody>
      </p:sp>
      <mc:AlternateContent xmlns:mc="http://schemas.openxmlformats.org/markup-compatibility/2006" xmlns:p14="http://schemas.microsoft.com/office/powerpoint/2010/main">
        <mc:Choice Requires="p14">
          <p:contentPart p14:bwMode="auto" r:id="rId2">
            <p14:nvContentPartPr>
              <p14:cNvPr id="137" name="Ink 13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4884261"/>
              <a:ext cx="360" cy="2160"/>
            </p14:xfrm>
          </p:contentPart>
        </mc:Choice>
        <mc:Fallback xmlns="">
          <p:pic>
            <p:nvPicPr>
              <p:cNvPr id="137" name="Ink 13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4868832"/>
                <a:ext cx="36000" cy="32709"/>
              </a:xfrm>
              <a:prstGeom prst="rect">
                <a:avLst/>
              </a:prstGeom>
            </p:spPr>
          </p:pic>
        </mc:Fallback>
      </mc:AlternateContent>
      <p:sp>
        <p:nvSpPr>
          <p:cNvPr id="139"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10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rgbClr val="DF8F26"/>
          </a:solidFill>
          <a:ln w="34925">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683066F-D079-B94D-9465-05550B97E759}"/>
              </a:ext>
            </a:extLst>
          </p:cNvPr>
          <p:cNvSpPr>
            <a:spLocks noGrp="1"/>
          </p:cNvSpPr>
          <p:nvPr>
            <p:ph idx="1"/>
          </p:nvPr>
        </p:nvSpPr>
        <p:spPr>
          <a:xfrm>
            <a:off x="4654296" y="4798577"/>
            <a:ext cx="6894576" cy="1428487"/>
          </a:xfrm>
        </p:spPr>
        <p:txBody>
          <a:bodyPr anchor="t">
            <a:normAutofit/>
          </a:bodyPr>
          <a:lstStyle/>
          <a:p>
            <a:pPr marL="0" indent="0">
              <a:lnSpc>
                <a:spcPct val="100000"/>
              </a:lnSpc>
              <a:buNone/>
            </a:pPr>
            <a:r>
              <a:rPr lang="en-US" sz="1700"/>
              <a:t>The development of game design using the C++ programming language is particularly important in the field of computer programming to demonstrate the language's comprehension. The lab project described below was completed to illustrate our team's understanding of the C++ programming language. The design process for the chosen game of snake and ladders will be highlighted in this article. It explains the game's working prototype. This article includes extensive descriptions of the coding associated with the design choices that describe the game's key parts. Furthermore, the article addresses the game's summary, and explains the gameplay.</a:t>
            </a:r>
            <a:endParaRPr lang="en-BH" sz="1700"/>
          </a:p>
        </p:txBody>
      </p:sp>
      <p:pic>
        <p:nvPicPr>
          <p:cNvPr id="1026" name="Picture 2" descr="Ladders GIF - Find on GIFER">
            <a:extLst>
              <a:ext uri="{FF2B5EF4-FFF2-40B4-BE49-F238E27FC236}">
                <a16:creationId xmlns:a16="http://schemas.microsoft.com/office/drawing/2014/main" id="{A8D962AD-A43E-E342-8817-5670619BD7B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6054"/>
          <a:stretch/>
        </p:blipFill>
        <p:spPr bwMode="auto">
          <a:xfrm>
            <a:off x="4654296" y="630936"/>
            <a:ext cx="4165831" cy="3913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181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56363-619A-4D46-889D-D80DDAF588E4}"/>
              </a:ext>
            </a:extLst>
          </p:cNvPr>
          <p:cNvSpPr>
            <a:spLocks noGrp="1"/>
          </p:cNvSpPr>
          <p:nvPr>
            <p:ph type="title"/>
          </p:nvPr>
        </p:nvSpPr>
        <p:spPr>
          <a:xfrm>
            <a:off x="5297762" y="329184"/>
            <a:ext cx="6251110" cy="1783080"/>
          </a:xfrm>
        </p:spPr>
        <p:txBody>
          <a:bodyPr anchor="b">
            <a:normAutofit/>
          </a:bodyPr>
          <a:lstStyle/>
          <a:p>
            <a:r>
              <a:rPr lang="en-BH" sz="7200"/>
              <a:t>Objective</a:t>
            </a:r>
          </a:p>
        </p:txBody>
      </p:sp>
      <p:sp>
        <p:nvSpPr>
          <p:cNvPr id="18"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DF8F26"/>
          </a:solidFill>
          <a:ln w="38100" cap="rnd">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94B740F-A1FA-054D-90E7-0EADA482E7CB}"/>
              </a:ext>
            </a:extLst>
          </p:cNvPr>
          <p:cNvSpPr>
            <a:spLocks noGrp="1"/>
          </p:cNvSpPr>
          <p:nvPr>
            <p:ph idx="1"/>
          </p:nvPr>
        </p:nvSpPr>
        <p:spPr>
          <a:xfrm>
            <a:off x="5297762" y="2706624"/>
            <a:ext cx="6251110" cy="3483864"/>
          </a:xfrm>
        </p:spPr>
        <p:txBody>
          <a:bodyPr>
            <a:normAutofit/>
          </a:bodyPr>
          <a:lstStyle/>
          <a:p>
            <a:pPr marL="0" indent="0">
              <a:buNone/>
            </a:pPr>
            <a:r>
              <a:rPr lang="en-US"/>
              <a:t>The main target of the game is to navigate one’s game piece from the first square towards the finish, which would be the last square. The player who reaches the last square first will be the winner.</a:t>
            </a:r>
            <a:endParaRPr lang="en-BH"/>
          </a:p>
          <a:p>
            <a:pPr marL="0" indent="0">
              <a:buNone/>
            </a:pPr>
            <a:endParaRPr lang="en-BH"/>
          </a:p>
        </p:txBody>
      </p:sp>
      <p:pic>
        <p:nvPicPr>
          <p:cNvPr id="12" name="Picture 11" descr="Three darts on bullseye">
            <a:extLst>
              <a:ext uri="{FF2B5EF4-FFF2-40B4-BE49-F238E27FC236}">
                <a16:creationId xmlns:a16="http://schemas.microsoft.com/office/drawing/2014/main" id="{7AAC800F-AA5D-47D4-92C4-8F8CB9B74DA3}"/>
              </a:ext>
            </a:extLst>
          </p:cNvPr>
          <p:cNvPicPr>
            <a:picLocks noChangeAspect="1"/>
          </p:cNvPicPr>
          <p:nvPr/>
        </p:nvPicPr>
        <p:blipFill rotWithShape="1">
          <a:blip r:embed="rId2"/>
          <a:srcRect l="47826" r="701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774969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 name="Picture 11" descr="Digital business graph and charts">
            <a:extLst>
              <a:ext uri="{FF2B5EF4-FFF2-40B4-BE49-F238E27FC236}">
                <a16:creationId xmlns:a16="http://schemas.microsoft.com/office/drawing/2014/main" id="{85CAB2C2-3A5C-4FBD-95FE-4D51A6ECBD6B}"/>
              </a:ext>
            </a:extLst>
          </p:cNvPr>
          <p:cNvPicPr>
            <a:picLocks noChangeAspect="1"/>
          </p:cNvPicPr>
          <p:nvPr/>
        </p:nvPicPr>
        <p:blipFill rotWithShape="1">
          <a:blip r:embed="rId2"/>
          <a:srcRect l="13563" r="1549"/>
          <a:stretch/>
        </p:blipFill>
        <p:spPr>
          <a:xfrm>
            <a:off x="20" y="-22"/>
            <a:ext cx="12191977" cy="6858022"/>
          </a:xfrm>
          <a:prstGeom prst="rect">
            <a:avLst/>
          </a:prstGeom>
        </p:spPr>
      </p:pic>
      <p:sp>
        <p:nvSpPr>
          <p:cNvPr id="18" name="Rectangle 17">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46FF88-F475-814F-9692-05EF6543D1E4}"/>
              </a:ext>
            </a:extLst>
          </p:cNvPr>
          <p:cNvSpPr>
            <a:spLocks noGrp="1"/>
          </p:cNvSpPr>
          <p:nvPr>
            <p:ph type="title"/>
          </p:nvPr>
        </p:nvSpPr>
        <p:spPr>
          <a:xfrm>
            <a:off x="643465" y="471903"/>
            <a:ext cx="11194955" cy="946937"/>
          </a:xfrm>
        </p:spPr>
        <p:txBody>
          <a:bodyPr vert="horz" lIns="91440" tIns="45720" rIns="91440" bIns="45720" rtlCol="0" anchor="t">
            <a:normAutofit fontScale="90000"/>
          </a:bodyPr>
          <a:lstStyle/>
          <a:p>
            <a:r>
              <a:rPr lang="en-US" sz="6600">
                <a:solidFill>
                  <a:schemeClr val="bg1"/>
                </a:solidFill>
              </a:rPr>
              <a:t>Flow-chart For the Main-Menu</a:t>
            </a:r>
          </a:p>
        </p:txBody>
      </p:sp>
      <p:sp>
        <p:nvSpPr>
          <p:cNvPr id="20" name="Rectangle 19">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2F3C527A-19AF-AA4F-9509-1FC40D9E99F7}"/>
              </a:ext>
            </a:extLst>
          </p:cNvPr>
          <p:cNvGrpSpPr/>
          <p:nvPr/>
        </p:nvGrpSpPr>
        <p:grpSpPr>
          <a:xfrm>
            <a:off x="1415147" y="471903"/>
            <a:ext cx="9057522" cy="6971328"/>
            <a:chOff x="64" y="0"/>
            <a:chExt cx="7152729" cy="5893435"/>
          </a:xfrm>
        </p:grpSpPr>
        <p:graphicFrame>
          <p:nvGraphicFramePr>
            <p:cNvPr id="36" name="Diagram 35">
              <a:extLst>
                <a:ext uri="{FF2B5EF4-FFF2-40B4-BE49-F238E27FC236}">
                  <a16:creationId xmlns:a16="http://schemas.microsoft.com/office/drawing/2014/main" id="{A0DABEFF-AADC-114D-8C68-9C3BEC6204A9}"/>
                </a:ext>
              </a:extLst>
            </p:cNvPr>
            <p:cNvGraphicFramePr/>
            <p:nvPr>
              <p:extLst>
                <p:ext uri="{D42A27DB-BD31-4B8C-83A1-F6EECF244321}">
                  <p14:modId xmlns:p14="http://schemas.microsoft.com/office/powerpoint/2010/main" val="2394139961"/>
                </p:ext>
              </p:extLst>
            </p:nvPr>
          </p:nvGraphicFramePr>
          <p:xfrm>
            <a:off x="183388" y="0"/>
            <a:ext cx="6813550" cy="58934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7" name="Group 36">
              <a:extLst>
                <a:ext uri="{FF2B5EF4-FFF2-40B4-BE49-F238E27FC236}">
                  <a16:creationId xmlns:a16="http://schemas.microsoft.com/office/drawing/2014/main" id="{26FB6054-3503-B749-B464-C80DBCD56CDC}"/>
                </a:ext>
              </a:extLst>
            </p:cNvPr>
            <p:cNvGrpSpPr/>
            <p:nvPr/>
          </p:nvGrpSpPr>
          <p:grpSpPr>
            <a:xfrm>
              <a:off x="4321210" y="1262899"/>
              <a:ext cx="2831583" cy="3887867"/>
              <a:chOff x="40802" y="-130037"/>
              <a:chExt cx="2831583" cy="3887867"/>
            </a:xfrm>
          </p:grpSpPr>
          <p:grpSp>
            <p:nvGrpSpPr>
              <p:cNvPr id="50" name="Group 49">
                <a:extLst>
                  <a:ext uri="{FF2B5EF4-FFF2-40B4-BE49-F238E27FC236}">
                    <a16:creationId xmlns:a16="http://schemas.microsoft.com/office/drawing/2014/main" id="{E831B651-7900-934B-BCF8-CAD46ED373C2}"/>
                  </a:ext>
                </a:extLst>
              </p:cNvPr>
              <p:cNvGrpSpPr/>
              <p:nvPr/>
            </p:nvGrpSpPr>
            <p:grpSpPr>
              <a:xfrm>
                <a:off x="40802" y="-130037"/>
                <a:ext cx="2831583" cy="3887867"/>
                <a:chOff x="-330909" y="-4628648"/>
                <a:chExt cx="2832099" cy="3887867"/>
              </a:xfrm>
            </p:grpSpPr>
            <p:cxnSp>
              <p:nvCxnSpPr>
                <p:cNvPr id="52" name="Straight Connector 51">
                  <a:extLst>
                    <a:ext uri="{FF2B5EF4-FFF2-40B4-BE49-F238E27FC236}">
                      <a16:creationId xmlns:a16="http://schemas.microsoft.com/office/drawing/2014/main" id="{B3EF9273-8B24-704F-A7BE-8CF1AB7DF2B6}"/>
                    </a:ext>
                  </a:extLst>
                </p:cNvPr>
                <p:cNvCxnSpPr>
                  <a:cxnSpLocks/>
                </p:cNvCxnSpPr>
                <p:nvPr/>
              </p:nvCxnSpPr>
              <p:spPr>
                <a:xfrm flipH="1">
                  <a:off x="-155853" y="-740781"/>
                  <a:ext cx="2653441"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130A2CD6-02D2-C547-940F-01659089D8FB}"/>
                    </a:ext>
                  </a:extLst>
                </p:cNvPr>
                <p:cNvCxnSpPr>
                  <a:cxnSpLocks/>
                </p:cNvCxnSpPr>
                <p:nvPr/>
              </p:nvCxnSpPr>
              <p:spPr>
                <a:xfrm flipV="1">
                  <a:off x="-155854" y="-2079636"/>
                  <a:ext cx="0" cy="1338855"/>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A3F2E96D-4904-9F4F-B1B4-834AD1C5EB64}"/>
                    </a:ext>
                  </a:extLst>
                </p:cNvPr>
                <p:cNvCxnSpPr/>
                <p:nvPr/>
              </p:nvCxnSpPr>
              <p:spPr>
                <a:xfrm flipH="1" flipV="1">
                  <a:off x="-330909" y="-4628648"/>
                  <a:ext cx="2832099" cy="2381"/>
                </a:xfrm>
                <a:prstGeom prst="straightConnector1">
                  <a:avLst/>
                </a:prstGeom>
                <a:ln w="2857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cxnSp>
            <p:nvCxnSpPr>
              <p:cNvPr id="51" name="Straight Connector 50">
                <a:extLst>
                  <a:ext uri="{FF2B5EF4-FFF2-40B4-BE49-F238E27FC236}">
                    <a16:creationId xmlns:a16="http://schemas.microsoft.com/office/drawing/2014/main" id="{35A94AC3-EA4A-794F-BCC3-0CDCD0D5291B}"/>
                  </a:ext>
                </a:extLst>
              </p:cNvPr>
              <p:cNvCxnSpPr>
                <a:cxnSpLocks/>
              </p:cNvCxnSpPr>
              <p:nvPr/>
            </p:nvCxnSpPr>
            <p:spPr>
              <a:xfrm flipV="1">
                <a:off x="2868783" y="-130036"/>
                <a:ext cx="0" cy="388202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grpSp>
        <p:grpSp>
          <p:nvGrpSpPr>
            <p:cNvPr id="38" name="Group 37">
              <a:extLst>
                <a:ext uri="{FF2B5EF4-FFF2-40B4-BE49-F238E27FC236}">
                  <a16:creationId xmlns:a16="http://schemas.microsoft.com/office/drawing/2014/main" id="{2942EB1D-5F7B-9B49-BB46-822A5186AD12}"/>
                </a:ext>
              </a:extLst>
            </p:cNvPr>
            <p:cNvGrpSpPr/>
            <p:nvPr/>
          </p:nvGrpSpPr>
          <p:grpSpPr>
            <a:xfrm>
              <a:off x="109728" y="1359599"/>
              <a:ext cx="2765679" cy="2675601"/>
              <a:chOff x="-642113" y="-3562429"/>
              <a:chExt cx="2765679" cy="2675601"/>
            </a:xfrm>
          </p:grpSpPr>
          <p:grpSp>
            <p:nvGrpSpPr>
              <p:cNvPr id="45" name="Group 44">
                <a:extLst>
                  <a:ext uri="{FF2B5EF4-FFF2-40B4-BE49-F238E27FC236}">
                    <a16:creationId xmlns:a16="http://schemas.microsoft.com/office/drawing/2014/main" id="{5CDCAA11-FDDF-D84C-95F2-F8A6AF92281D}"/>
                  </a:ext>
                </a:extLst>
              </p:cNvPr>
              <p:cNvGrpSpPr/>
              <p:nvPr/>
            </p:nvGrpSpPr>
            <p:grpSpPr>
              <a:xfrm>
                <a:off x="-642113" y="-3562429"/>
                <a:ext cx="2765679" cy="2675601"/>
                <a:chOff x="-1013950" y="-8061039"/>
                <a:chExt cx="2766184" cy="2675601"/>
              </a:xfrm>
            </p:grpSpPr>
            <p:cxnSp>
              <p:nvCxnSpPr>
                <p:cNvPr id="47" name="Straight Connector 46">
                  <a:extLst>
                    <a:ext uri="{FF2B5EF4-FFF2-40B4-BE49-F238E27FC236}">
                      <a16:creationId xmlns:a16="http://schemas.microsoft.com/office/drawing/2014/main" id="{D4B63EA6-6944-374D-BA7F-F7882E4DAD92}"/>
                    </a:ext>
                  </a:extLst>
                </p:cNvPr>
                <p:cNvCxnSpPr/>
                <p:nvPr/>
              </p:nvCxnSpPr>
              <p:spPr>
                <a:xfrm flipH="1">
                  <a:off x="-1013950" y="-5385438"/>
                  <a:ext cx="799912"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FFD618AE-6954-DC43-9FCF-9B16CEE5C094}"/>
                    </a:ext>
                  </a:extLst>
                </p:cNvPr>
                <p:cNvCxnSpPr>
                  <a:cxnSpLocks/>
                </p:cNvCxnSpPr>
                <p:nvPr/>
              </p:nvCxnSpPr>
              <p:spPr>
                <a:xfrm flipV="1">
                  <a:off x="-213940" y="-5608903"/>
                  <a:ext cx="0" cy="223465"/>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569E94B9-DAD2-2040-9346-502C184001E8}"/>
                    </a:ext>
                  </a:extLst>
                </p:cNvPr>
                <p:cNvCxnSpPr/>
                <p:nvPr/>
              </p:nvCxnSpPr>
              <p:spPr>
                <a:xfrm>
                  <a:off x="-1013950" y="-8061039"/>
                  <a:ext cx="2766184" cy="0"/>
                </a:xfrm>
                <a:prstGeom prst="straightConnector1">
                  <a:avLst/>
                </a:prstGeom>
                <a:ln w="2857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cxnSp>
            <p:nvCxnSpPr>
              <p:cNvPr id="46" name="Straight Connector 45">
                <a:extLst>
                  <a:ext uri="{FF2B5EF4-FFF2-40B4-BE49-F238E27FC236}">
                    <a16:creationId xmlns:a16="http://schemas.microsoft.com/office/drawing/2014/main" id="{4A5E418E-58B9-EE4B-B7D3-95E64F0A7480}"/>
                  </a:ext>
                </a:extLst>
              </p:cNvPr>
              <p:cNvCxnSpPr>
                <a:cxnSpLocks/>
              </p:cNvCxnSpPr>
              <p:nvPr/>
            </p:nvCxnSpPr>
            <p:spPr>
              <a:xfrm flipV="1">
                <a:off x="-642107" y="-3562428"/>
                <a:ext cx="0" cy="267560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716BBD70-532B-094E-A8C0-7207190F7F66}"/>
                </a:ext>
              </a:extLst>
            </p:cNvPr>
            <p:cNvGrpSpPr/>
            <p:nvPr/>
          </p:nvGrpSpPr>
          <p:grpSpPr>
            <a:xfrm>
              <a:off x="64" y="1165333"/>
              <a:ext cx="2895548" cy="3985433"/>
              <a:chOff x="-2547582" y="-4816530"/>
              <a:chExt cx="2895548" cy="3985433"/>
            </a:xfrm>
          </p:grpSpPr>
          <p:grpSp>
            <p:nvGrpSpPr>
              <p:cNvPr id="40" name="Group 39">
                <a:extLst>
                  <a:ext uri="{FF2B5EF4-FFF2-40B4-BE49-F238E27FC236}">
                    <a16:creationId xmlns:a16="http://schemas.microsoft.com/office/drawing/2014/main" id="{687DCC8D-CA90-0D48-9DAC-9978B054B8B5}"/>
                  </a:ext>
                </a:extLst>
              </p:cNvPr>
              <p:cNvGrpSpPr/>
              <p:nvPr/>
            </p:nvGrpSpPr>
            <p:grpSpPr>
              <a:xfrm>
                <a:off x="-2547582" y="-4816530"/>
                <a:ext cx="2895548" cy="3985433"/>
                <a:chOff x="-2919767" y="-9315141"/>
                <a:chExt cx="2896077" cy="3985433"/>
              </a:xfrm>
            </p:grpSpPr>
            <p:cxnSp>
              <p:nvCxnSpPr>
                <p:cNvPr id="42" name="Straight Connector 41">
                  <a:extLst>
                    <a:ext uri="{FF2B5EF4-FFF2-40B4-BE49-F238E27FC236}">
                      <a16:creationId xmlns:a16="http://schemas.microsoft.com/office/drawing/2014/main" id="{7F1281C3-C2B2-3D47-A366-B23074575262}"/>
                    </a:ext>
                  </a:extLst>
                </p:cNvPr>
                <p:cNvCxnSpPr/>
                <p:nvPr/>
              </p:nvCxnSpPr>
              <p:spPr>
                <a:xfrm flipH="1">
                  <a:off x="-2919767" y="-5335546"/>
                  <a:ext cx="2705719"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3714DA15-6962-2D45-8E38-EDB3E4756A67}"/>
                    </a:ext>
                  </a:extLst>
                </p:cNvPr>
                <p:cNvCxnSpPr>
                  <a:cxnSpLocks/>
                </p:cNvCxnSpPr>
                <p:nvPr/>
              </p:nvCxnSpPr>
              <p:spPr>
                <a:xfrm flipV="1">
                  <a:off x="-213940" y="-5608903"/>
                  <a:ext cx="0" cy="279195"/>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D79536E3-B08F-554C-A82A-BAA6B308A89D}"/>
                    </a:ext>
                  </a:extLst>
                </p:cNvPr>
                <p:cNvCxnSpPr>
                  <a:cxnSpLocks/>
                </p:cNvCxnSpPr>
                <p:nvPr/>
              </p:nvCxnSpPr>
              <p:spPr>
                <a:xfrm>
                  <a:off x="-2919704" y="-9315141"/>
                  <a:ext cx="2896014" cy="0"/>
                </a:xfrm>
                <a:prstGeom prst="straightConnector1">
                  <a:avLst/>
                </a:prstGeom>
                <a:ln w="2857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cxnSp>
            <p:nvCxnSpPr>
              <p:cNvPr id="41" name="Straight Connector 40">
                <a:extLst>
                  <a:ext uri="{FF2B5EF4-FFF2-40B4-BE49-F238E27FC236}">
                    <a16:creationId xmlns:a16="http://schemas.microsoft.com/office/drawing/2014/main" id="{8FE2559D-F7D6-0B48-9E0C-75DCC118D424}"/>
                  </a:ext>
                </a:extLst>
              </p:cNvPr>
              <p:cNvCxnSpPr>
                <a:cxnSpLocks/>
              </p:cNvCxnSpPr>
              <p:nvPr/>
            </p:nvCxnSpPr>
            <p:spPr>
              <a:xfrm flipV="1">
                <a:off x="-2547582" y="-4816530"/>
                <a:ext cx="0" cy="3979596"/>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875350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0">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D4922C-5E5A-7742-80D2-5F0679B44330}"/>
              </a:ext>
            </a:extLst>
          </p:cNvPr>
          <p:cNvSpPr>
            <a:spLocks noGrp="1"/>
          </p:cNvSpPr>
          <p:nvPr>
            <p:ph type="title"/>
          </p:nvPr>
        </p:nvSpPr>
        <p:spPr>
          <a:xfrm>
            <a:off x="838200" y="365125"/>
            <a:ext cx="10515600" cy="1325563"/>
          </a:xfrm>
        </p:spPr>
        <p:txBody>
          <a:bodyPr>
            <a:normAutofit/>
          </a:bodyPr>
          <a:lstStyle/>
          <a:p>
            <a:pPr algn="ctr">
              <a:lnSpc>
                <a:spcPct val="90000"/>
              </a:lnSpc>
            </a:pPr>
            <a:r>
              <a:rPr lang="en-US" sz="2600" b="1">
                <a:solidFill>
                  <a:srgbClr val="DF8F26"/>
                </a:solidFill>
              </a:rPr>
              <a:t>Teamwork</a:t>
            </a:r>
            <a:br>
              <a:rPr lang="en-BH" sz="2600" b="1"/>
            </a:br>
            <a:r>
              <a:rPr lang="en-US" sz="2600">
                <a:solidFill>
                  <a:srgbClr val="DF8F26"/>
                </a:solidFill>
              </a:rPr>
              <a:t> </a:t>
            </a:r>
            <a:br>
              <a:rPr lang="en-BH" sz="2600"/>
            </a:br>
            <a:r>
              <a:rPr lang="en-US" sz="2600" b="1">
                <a:solidFill>
                  <a:srgbClr val="DF8F26"/>
                </a:solidFill>
              </a:rPr>
              <a:t>First meeting minutes</a:t>
            </a:r>
            <a:endParaRPr lang="en-BH" sz="2600">
              <a:solidFill>
                <a:srgbClr val="DF8F26"/>
              </a:solidFill>
            </a:endParaRPr>
          </a:p>
        </p:txBody>
      </p:sp>
      <p:graphicFrame>
        <p:nvGraphicFramePr>
          <p:cNvPr id="6" name="Content Placeholder 5">
            <a:extLst>
              <a:ext uri="{FF2B5EF4-FFF2-40B4-BE49-F238E27FC236}">
                <a16:creationId xmlns:a16="http://schemas.microsoft.com/office/drawing/2014/main" id="{47295821-E0F0-6D4A-96D8-C34BC6B6DD77}"/>
              </a:ext>
            </a:extLst>
          </p:cNvPr>
          <p:cNvGraphicFramePr>
            <a:graphicFrameLocks noGrp="1"/>
          </p:cNvGraphicFramePr>
          <p:nvPr>
            <p:ph idx="1"/>
            <p:extLst>
              <p:ext uri="{D42A27DB-BD31-4B8C-83A1-F6EECF244321}">
                <p14:modId xmlns:p14="http://schemas.microsoft.com/office/powerpoint/2010/main" val="2561345496"/>
              </p:ext>
            </p:extLst>
          </p:nvPr>
        </p:nvGraphicFramePr>
        <p:xfrm>
          <a:off x="1946484" y="1928813"/>
          <a:ext cx="8299033" cy="4252919"/>
        </p:xfrm>
        <a:graphic>
          <a:graphicData uri="http://schemas.openxmlformats.org/drawingml/2006/table">
            <a:tbl>
              <a:tblPr firstRow="1" firstCol="1" bandRow="1"/>
              <a:tblGrid>
                <a:gridCol w="2184170">
                  <a:extLst>
                    <a:ext uri="{9D8B030D-6E8A-4147-A177-3AD203B41FA5}">
                      <a16:colId xmlns:a16="http://schemas.microsoft.com/office/drawing/2014/main" val="2366234957"/>
                    </a:ext>
                  </a:extLst>
                </a:gridCol>
                <a:gridCol w="6114863">
                  <a:extLst>
                    <a:ext uri="{9D8B030D-6E8A-4147-A177-3AD203B41FA5}">
                      <a16:colId xmlns:a16="http://schemas.microsoft.com/office/drawing/2014/main" val="2455598418"/>
                    </a:ext>
                  </a:extLst>
                </a:gridCol>
              </a:tblGrid>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Date</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May 3, 2021</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1336680"/>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Topic</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Developing a C++ program</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7595917"/>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start time</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4:00 pm</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8716081"/>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Name of the group</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Snakes and Ladders group </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3315424"/>
                  </a:ext>
                </a:extLst>
              </a:tr>
              <a:tr h="701657">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Attendees (names, titles, and roles)</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Akbar Saleh – A00163</a:t>
                      </a:r>
                      <a:endParaRPr lang="en-US" sz="1600" b="0" i="0" u="none" strike="noStrike">
                        <a:effectLst/>
                        <a:latin typeface="Arial" panose="020B0604020202020204" pitchFamily="34" charset="0"/>
                      </a:endParaRPr>
                    </a:p>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Waleed Alansari – A00208</a:t>
                      </a:r>
                      <a:endParaRPr lang="en-US" sz="1600" b="0" i="0" u="none" strike="noStrike">
                        <a:effectLst/>
                        <a:latin typeface="Arial" panose="020B0604020202020204" pitchFamily="34" charset="0"/>
                      </a:endParaRPr>
                    </a:p>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Salman Ahmed – A00143</a:t>
                      </a:r>
                      <a:endParaRPr lang="en-US" sz="1600" b="0" i="0" u="none" strike="noStrike">
                        <a:effectLst/>
                        <a:latin typeface="Arial" panose="020B0604020202020204" pitchFamily="34" charset="0"/>
                      </a:endParaRPr>
                    </a:p>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Dana Barhoom – A00200</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2153019"/>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Absentees</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None</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114331"/>
                  </a:ext>
                </a:extLst>
              </a:tr>
              <a:tr h="701657">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Agenda</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Discuss when each section is due</a:t>
                      </a:r>
                      <a:endParaRPr lang="en-US" sz="1100" b="0"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Discuss the division of work and the plan.</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4761964"/>
                  </a:ext>
                </a:extLst>
              </a:tr>
              <a:tr h="701657">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Discussions and what the meeting has accomplished </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The game agreed upon is Snakes and Ladders</a:t>
                      </a:r>
                      <a:endParaRPr lang="en-US" sz="1100" b="0"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Division of work</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21561227"/>
                  </a:ext>
                </a:extLst>
              </a:tr>
              <a:tr h="701657">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Action plan (tasks, members responsibilities, deadlines)</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Finish ½ of the coding process by 5</a:t>
                      </a:r>
                      <a:r>
                        <a:rPr lang="en-US" sz="1100" b="0" i="0" u="none" strike="noStrike" baseline="30000">
                          <a:effectLst/>
                          <a:latin typeface="Times" panose="02020603050405020304" pitchFamily="18" charset="0"/>
                          <a:ea typeface="Calibri" panose="020F0502020204030204" pitchFamily="34" charset="0"/>
                          <a:cs typeface="Times New Roman" panose="02020603050405020304" pitchFamily="18" charset="0"/>
                        </a:rPr>
                        <a:t>th</a:t>
                      </a: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 of May: Akbar, Waleed</a:t>
                      </a:r>
                      <a:endParaRPr lang="en-US" sz="1100" b="0"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Starting with the skeleton of the report by 5</a:t>
                      </a:r>
                      <a:r>
                        <a:rPr lang="en-US" sz="1100" b="0" i="0" u="none" strike="noStrike" baseline="30000">
                          <a:effectLst/>
                          <a:latin typeface="Times" panose="02020603050405020304" pitchFamily="18" charset="0"/>
                          <a:ea typeface="Calibri" panose="020F0502020204030204" pitchFamily="34" charset="0"/>
                          <a:cs typeface="Times New Roman" panose="02020603050405020304" pitchFamily="18" charset="0"/>
                        </a:rPr>
                        <a:t>th</a:t>
                      </a: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 of May: Dana, Salman </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1336129"/>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end time</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5:00 pm</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6911411"/>
                  </a:ext>
                </a:extLst>
              </a:tr>
              <a:tr h="206613">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minutes recorder</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0" i="0" u="none" strike="noStrike">
                          <a:effectLst/>
                          <a:latin typeface="Times" panose="02020603050405020304" pitchFamily="18" charset="0"/>
                          <a:ea typeface="Calibri" panose="020F0502020204030204" pitchFamily="34" charset="0"/>
                          <a:cs typeface="Times New Roman" panose="02020603050405020304" pitchFamily="18" charset="0"/>
                        </a:rPr>
                        <a:t>Dana Barhoom</a:t>
                      </a:r>
                      <a:endParaRPr lang="en-US" sz="1600" b="0" i="0" u="none" strike="noStrike">
                        <a:effectLst/>
                        <a:latin typeface="Arial" panose="020B0604020202020204" pitchFamily="34" charset="0"/>
                      </a:endParaRPr>
                    </a:p>
                  </a:txBody>
                  <a:tcPr marL="61881" marR="61881" marT="859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5727301"/>
                  </a:ext>
                </a:extLst>
              </a:tr>
            </a:tbl>
          </a:graphicData>
        </a:graphic>
      </p:graphicFrame>
    </p:spTree>
    <p:extLst>
      <p:ext uri="{BB962C8B-B14F-4D97-AF65-F5344CB8AC3E}">
        <p14:creationId xmlns:p14="http://schemas.microsoft.com/office/powerpoint/2010/main" val="3081160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3" name="Rectangle 2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3B253F-6D3B-AC4F-820B-BDA322807FDF}"/>
              </a:ext>
            </a:extLst>
          </p:cNvPr>
          <p:cNvSpPr>
            <a:spLocks noGrp="1"/>
          </p:cNvSpPr>
          <p:nvPr>
            <p:ph type="title"/>
          </p:nvPr>
        </p:nvSpPr>
        <p:spPr>
          <a:xfrm>
            <a:off x="643278" y="2288149"/>
            <a:ext cx="3255095" cy="1919909"/>
          </a:xfrm>
        </p:spPr>
        <p:txBody>
          <a:bodyPr vert="horz" lIns="91440" tIns="45720" rIns="91440" bIns="45720" rtlCol="0" anchor="b">
            <a:normAutofit/>
          </a:bodyPr>
          <a:lstStyle/>
          <a:p>
            <a:pPr algn="ctr">
              <a:lnSpc>
                <a:spcPct val="90000"/>
              </a:lnSpc>
            </a:pPr>
            <a:r>
              <a:rPr lang="en-US" sz="3600" b="1"/>
              <a:t>Second meeting minutes</a:t>
            </a:r>
            <a:endParaRPr lang="en-US" sz="3600"/>
          </a:p>
        </p:txBody>
      </p:sp>
      <p:sp>
        <p:nvSpPr>
          <p:cNvPr id="2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DF8F26"/>
          </a:solidFill>
          <a:ln w="38100" cap="rnd">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3">
            <a:extLst>
              <a:ext uri="{FF2B5EF4-FFF2-40B4-BE49-F238E27FC236}">
                <a16:creationId xmlns:a16="http://schemas.microsoft.com/office/drawing/2014/main" id="{CAEDB216-2F11-6E44-9D80-2B9FC2D8F0D6}"/>
              </a:ext>
            </a:extLst>
          </p:cNvPr>
          <p:cNvGraphicFramePr>
            <a:graphicFrameLocks/>
          </p:cNvGraphicFramePr>
          <p:nvPr>
            <p:extLst>
              <p:ext uri="{D42A27DB-BD31-4B8C-83A1-F6EECF244321}">
                <p14:modId xmlns:p14="http://schemas.microsoft.com/office/powerpoint/2010/main" val="3042452849"/>
              </p:ext>
            </p:extLst>
          </p:nvPr>
        </p:nvGraphicFramePr>
        <p:xfrm>
          <a:off x="4980045" y="640080"/>
          <a:ext cx="6563119" cy="5801221"/>
        </p:xfrm>
        <a:graphic>
          <a:graphicData uri="http://schemas.openxmlformats.org/drawingml/2006/table">
            <a:tbl>
              <a:tblPr firstRow="1" firstCol="1" bandRow="1">
                <a:noFill/>
                <a:tableStyleId>{5C22544A-7EE6-4342-B048-85BDC9FD1C3A}</a:tableStyleId>
              </a:tblPr>
              <a:tblGrid>
                <a:gridCol w="2531247">
                  <a:extLst>
                    <a:ext uri="{9D8B030D-6E8A-4147-A177-3AD203B41FA5}">
                      <a16:colId xmlns:a16="http://schemas.microsoft.com/office/drawing/2014/main" val="4290113003"/>
                    </a:ext>
                  </a:extLst>
                </a:gridCol>
                <a:gridCol w="4031872">
                  <a:extLst>
                    <a:ext uri="{9D8B030D-6E8A-4147-A177-3AD203B41FA5}">
                      <a16:colId xmlns:a16="http://schemas.microsoft.com/office/drawing/2014/main" val="3343133385"/>
                    </a:ext>
                  </a:extLst>
                </a:gridCol>
              </a:tblGrid>
              <a:tr h="266687">
                <a:tc gridSpan="2">
                  <a:txBody>
                    <a:bodyPr/>
                    <a:lstStyle/>
                    <a:p>
                      <a:pPr algn="ctr"/>
                      <a:r>
                        <a:rPr lang="en-US" sz="1200" b="1" cap="none" spc="0">
                          <a:solidFill>
                            <a:schemeClr val="tx1"/>
                          </a:solidFill>
                          <a:effectLst/>
                        </a:rPr>
                        <a:t>American University of Bahrain (AUBH)</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BH"/>
                    </a:p>
                  </a:txBody>
                  <a:tcPr/>
                </a:tc>
                <a:extLst>
                  <a:ext uri="{0D108BD9-81ED-4DB2-BD59-A6C34878D82A}">
                    <a16:rowId xmlns:a16="http://schemas.microsoft.com/office/drawing/2014/main" val="248175865"/>
                  </a:ext>
                </a:extLst>
              </a:tr>
              <a:tr h="266687">
                <a:tc>
                  <a:txBody>
                    <a:bodyPr/>
                    <a:lstStyle/>
                    <a:p>
                      <a:pPr algn="l"/>
                      <a:r>
                        <a:rPr lang="en-US" sz="1200" b="1" cap="none" spc="0">
                          <a:solidFill>
                            <a:schemeClr val="tx1"/>
                          </a:solidFill>
                          <a:effectLst/>
                        </a:rPr>
                        <a:t>Date</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200" b="1" cap="none" spc="0">
                          <a:solidFill>
                            <a:schemeClr val="tx1"/>
                          </a:solidFill>
                          <a:effectLst/>
                        </a:rPr>
                        <a:t>May 5, 2021</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4208539"/>
                  </a:ext>
                </a:extLst>
              </a:tr>
              <a:tr h="266687">
                <a:tc>
                  <a:txBody>
                    <a:bodyPr/>
                    <a:lstStyle/>
                    <a:p>
                      <a:pPr algn="l"/>
                      <a:r>
                        <a:rPr lang="en-US" sz="1200" b="1" cap="none" spc="0">
                          <a:solidFill>
                            <a:schemeClr val="tx1"/>
                          </a:solidFill>
                          <a:effectLst/>
                        </a:rPr>
                        <a:t>Topic</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a:r>
                        <a:rPr lang="en-US" sz="1050" b="1" cap="none" spc="0">
                          <a:solidFill>
                            <a:schemeClr val="tx1"/>
                          </a:solidFill>
                          <a:effectLst/>
                        </a:rPr>
                        <a:t>Developing a C++ program</a:t>
                      </a:r>
                      <a:endParaRPr lang="en-BH" sz="105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1270686"/>
                  </a:ext>
                </a:extLst>
              </a:tr>
              <a:tr h="266687">
                <a:tc>
                  <a:txBody>
                    <a:bodyPr/>
                    <a:lstStyle/>
                    <a:p>
                      <a:pPr algn="l"/>
                      <a:r>
                        <a:rPr lang="en-US" sz="1200" b="1" cap="none" spc="0">
                          <a:solidFill>
                            <a:schemeClr val="tx1"/>
                          </a:solidFill>
                          <a:effectLst/>
                        </a:rPr>
                        <a:t>Meeting start time</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200" b="1" cap="none" spc="0">
                          <a:solidFill>
                            <a:schemeClr val="tx1"/>
                          </a:solidFill>
                          <a:effectLst/>
                        </a:rPr>
                        <a:t>4:00 pm</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8783780"/>
                  </a:ext>
                </a:extLst>
              </a:tr>
              <a:tr h="266687">
                <a:tc>
                  <a:txBody>
                    <a:bodyPr/>
                    <a:lstStyle/>
                    <a:p>
                      <a:pPr algn="l"/>
                      <a:r>
                        <a:rPr lang="en-US" sz="1200" b="1" cap="none" spc="0">
                          <a:solidFill>
                            <a:schemeClr val="tx1"/>
                          </a:solidFill>
                          <a:effectLst/>
                        </a:rPr>
                        <a:t>Name of the group</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a:r>
                        <a:rPr lang="en-US" sz="1050" b="1" cap="none" spc="0">
                          <a:solidFill>
                            <a:schemeClr val="tx1"/>
                          </a:solidFill>
                          <a:effectLst/>
                        </a:rPr>
                        <a:t>Snakes and Ladders group </a:t>
                      </a:r>
                      <a:endParaRPr lang="en-BH" sz="105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643717736"/>
                  </a:ext>
                </a:extLst>
              </a:tr>
              <a:tr h="718333">
                <a:tc>
                  <a:txBody>
                    <a:bodyPr/>
                    <a:lstStyle/>
                    <a:p>
                      <a:pPr algn="l"/>
                      <a:r>
                        <a:rPr lang="en-US" sz="1200" b="1" cap="none" spc="0">
                          <a:solidFill>
                            <a:schemeClr val="tx1"/>
                          </a:solidFill>
                          <a:effectLst/>
                        </a:rPr>
                        <a:t>Attendees (names, titles, and roles)</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200" b="1" cap="none" spc="0">
                          <a:solidFill>
                            <a:schemeClr val="tx1"/>
                          </a:solidFill>
                          <a:effectLst/>
                        </a:rPr>
                        <a:t>Akbar Saleh – A00163</a:t>
                      </a:r>
                      <a:endParaRPr lang="en-BH" sz="1200" b="1" cap="none" spc="0">
                        <a:solidFill>
                          <a:schemeClr val="tx1"/>
                        </a:solidFill>
                        <a:effectLst/>
                      </a:endParaRPr>
                    </a:p>
                    <a:p>
                      <a:pPr algn="l"/>
                      <a:r>
                        <a:rPr lang="en-US" sz="1200" b="1" cap="none" spc="0">
                          <a:solidFill>
                            <a:schemeClr val="tx1"/>
                          </a:solidFill>
                          <a:effectLst/>
                        </a:rPr>
                        <a:t>Waleed Alansari – A00208</a:t>
                      </a:r>
                      <a:endParaRPr lang="en-BH" sz="1200" b="1" cap="none" spc="0">
                        <a:solidFill>
                          <a:schemeClr val="tx1"/>
                        </a:solidFill>
                        <a:effectLst/>
                      </a:endParaRPr>
                    </a:p>
                    <a:p>
                      <a:pPr algn="l"/>
                      <a:r>
                        <a:rPr lang="en-US" sz="1200" b="1" cap="none" spc="0">
                          <a:solidFill>
                            <a:schemeClr val="tx1"/>
                          </a:solidFill>
                          <a:effectLst/>
                        </a:rPr>
                        <a:t>Salman Ahmed – A00143</a:t>
                      </a:r>
                      <a:endParaRPr lang="en-BH" sz="1200" b="1" cap="none" spc="0">
                        <a:solidFill>
                          <a:schemeClr val="tx1"/>
                        </a:solidFill>
                        <a:effectLst/>
                      </a:endParaRPr>
                    </a:p>
                    <a:p>
                      <a:pPr algn="l"/>
                      <a:r>
                        <a:rPr lang="en-US" sz="1200" b="1" cap="none" spc="0">
                          <a:solidFill>
                            <a:schemeClr val="tx1"/>
                          </a:solidFill>
                          <a:effectLst/>
                        </a:rPr>
                        <a:t>Dana Barhoom – A00200</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8472061"/>
                  </a:ext>
                </a:extLst>
              </a:tr>
              <a:tr h="266687">
                <a:tc>
                  <a:txBody>
                    <a:bodyPr/>
                    <a:lstStyle/>
                    <a:p>
                      <a:pPr algn="l"/>
                      <a:r>
                        <a:rPr lang="en-US" sz="1200" b="1" cap="none" spc="0">
                          <a:solidFill>
                            <a:schemeClr val="tx1"/>
                          </a:solidFill>
                          <a:effectLst/>
                        </a:rPr>
                        <a:t>Absentees</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a:r>
                        <a:rPr lang="en-US" sz="1050" b="1" cap="none" spc="0">
                          <a:solidFill>
                            <a:schemeClr val="tx1"/>
                          </a:solidFill>
                          <a:effectLst/>
                        </a:rPr>
                        <a:t>None</a:t>
                      </a:r>
                      <a:endParaRPr lang="en-BH" sz="105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03312771"/>
                  </a:ext>
                </a:extLst>
              </a:tr>
              <a:tr h="675185">
                <a:tc>
                  <a:txBody>
                    <a:bodyPr/>
                    <a:lstStyle/>
                    <a:p>
                      <a:pPr algn="l"/>
                      <a:r>
                        <a:rPr lang="en-US" sz="1200" b="1" cap="none" spc="0">
                          <a:solidFill>
                            <a:schemeClr val="tx1"/>
                          </a:solidFill>
                          <a:effectLst/>
                        </a:rPr>
                        <a:t>Agenda</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342900" lvl="0" indent="-342900" algn="l" rtl="0">
                        <a:lnSpc>
                          <a:spcPct val="200000"/>
                        </a:lnSpc>
                        <a:buFont typeface="Symbol" pitchFamily="2" charset="2"/>
                        <a:buChar char=""/>
                      </a:pPr>
                      <a:r>
                        <a:rPr lang="en-US" sz="1200" b="1" cap="none" spc="0">
                          <a:solidFill>
                            <a:schemeClr val="tx1"/>
                          </a:solidFill>
                          <a:effectLst/>
                        </a:rPr>
                        <a:t>Discuss when the rest of the sections are due</a:t>
                      </a:r>
                      <a:endParaRPr lang="en-BH" sz="1200" b="1" cap="none" spc="0">
                        <a:solidFill>
                          <a:schemeClr val="tx1"/>
                        </a:solidFill>
                        <a:effectLst/>
                      </a:endParaRPr>
                    </a:p>
                    <a:p>
                      <a:pPr marL="342900" lvl="0" indent="-342900" algn="l">
                        <a:lnSpc>
                          <a:spcPct val="200000"/>
                        </a:lnSpc>
                        <a:buFont typeface="Symbol" pitchFamily="2" charset="2"/>
                        <a:buChar char=""/>
                      </a:pPr>
                      <a:r>
                        <a:rPr lang="en-US" sz="1200" b="1" cap="none" spc="0">
                          <a:solidFill>
                            <a:schemeClr val="tx1"/>
                          </a:solidFill>
                          <a:effectLst/>
                        </a:rPr>
                        <a:t>Discuss what was accomplished so far.</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0639812"/>
                  </a:ext>
                </a:extLst>
              </a:tr>
              <a:tr h="853424">
                <a:tc>
                  <a:txBody>
                    <a:bodyPr/>
                    <a:lstStyle/>
                    <a:p>
                      <a:pPr algn="l"/>
                      <a:r>
                        <a:rPr lang="en-US" sz="1200" b="1" cap="none" spc="0">
                          <a:solidFill>
                            <a:schemeClr val="tx1"/>
                          </a:solidFill>
                          <a:effectLst/>
                        </a:rPr>
                        <a:t>Discussions and what the meeting has accomplished </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342900" lvl="0" indent="-342900" algn="l" rtl="0">
                        <a:lnSpc>
                          <a:spcPct val="200000"/>
                        </a:lnSpc>
                        <a:buFont typeface="Symbol" pitchFamily="2" charset="2"/>
                        <a:buChar char=""/>
                      </a:pPr>
                      <a:r>
                        <a:rPr lang="en-US" sz="1050" b="1" cap="none" spc="0">
                          <a:solidFill>
                            <a:schemeClr val="tx1"/>
                          </a:solidFill>
                          <a:effectLst/>
                        </a:rPr>
                        <a:t>Edited and enhanced the coding as a group</a:t>
                      </a:r>
                      <a:endParaRPr lang="en-BH" sz="1050" b="1" cap="none" spc="0">
                        <a:solidFill>
                          <a:schemeClr val="tx1"/>
                        </a:solidFill>
                        <a:effectLst/>
                      </a:endParaRPr>
                    </a:p>
                    <a:p>
                      <a:pPr marL="342900" lvl="0" indent="-342900" algn="l">
                        <a:lnSpc>
                          <a:spcPct val="200000"/>
                        </a:lnSpc>
                        <a:buFont typeface="Symbol" pitchFamily="2" charset="2"/>
                        <a:buChar char=""/>
                      </a:pPr>
                      <a:r>
                        <a:rPr lang="en-US" sz="1050" b="1" cap="none" spc="0">
                          <a:solidFill>
                            <a:schemeClr val="tx1"/>
                          </a:solidFill>
                          <a:effectLst/>
                        </a:rPr>
                        <a:t> Talked about completing the rest of the coding, excluding the coding parts related to the text files. </a:t>
                      </a:r>
                      <a:endParaRPr lang="en-BH" sz="105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60732087"/>
                  </a:ext>
                </a:extLst>
              </a:tr>
              <a:tr h="1169979">
                <a:tc>
                  <a:txBody>
                    <a:bodyPr/>
                    <a:lstStyle/>
                    <a:p>
                      <a:pPr algn="l"/>
                      <a:r>
                        <a:rPr lang="en-US" sz="1200" b="1" cap="none" spc="0">
                          <a:solidFill>
                            <a:schemeClr val="tx1"/>
                          </a:solidFill>
                          <a:effectLst/>
                        </a:rPr>
                        <a:t>Action plan (tasks, members responsibilities, deadlines)</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342900" lvl="0" indent="-342900" algn="l" rtl="0">
                        <a:lnSpc>
                          <a:spcPct val="200000"/>
                        </a:lnSpc>
                        <a:buFont typeface="Symbol" pitchFamily="2" charset="2"/>
                        <a:buChar char=""/>
                      </a:pPr>
                      <a:r>
                        <a:rPr lang="en-US" sz="1200" b="1" cap="none" spc="0">
                          <a:solidFill>
                            <a:schemeClr val="tx1"/>
                          </a:solidFill>
                          <a:effectLst/>
                        </a:rPr>
                        <a:t>Finish the rest of the coding process by the 5</a:t>
                      </a:r>
                      <a:r>
                        <a:rPr lang="en-US" sz="1200" b="1" cap="none" spc="0" baseline="30000">
                          <a:solidFill>
                            <a:schemeClr val="tx1"/>
                          </a:solidFill>
                          <a:effectLst/>
                        </a:rPr>
                        <a:t>th</a:t>
                      </a:r>
                      <a:r>
                        <a:rPr lang="en-US" sz="1200" b="1" cap="none" spc="0">
                          <a:solidFill>
                            <a:schemeClr val="tx1"/>
                          </a:solidFill>
                          <a:effectLst/>
                        </a:rPr>
                        <a:t> of May: </a:t>
                      </a:r>
                      <a:r>
                        <a:rPr lang="en-US" sz="1400" b="1" cap="none" spc="0">
                          <a:solidFill>
                            <a:schemeClr val="tx1"/>
                          </a:solidFill>
                          <a:effectLst/>
                        </a:rPr>
                        <a:t>All members' contribution. </a:t>
                      </a:r>
                      <a:endParaRPr lang="en-BH" sz="1400" b="1" cap="none" spc="0">
                        <a:solidFill>
                          <a:schemeClr val="tx1"/>
                        </a:solidFill>
                        <a:effectLst/>
                      </a:endParaRPr>
                    </a:p>
                    <a:p>
                      <a:pPr marL="342900" lvl="0" indent="-342900" algn="l">
                        <a:lnSpc>
                          <a:spcPct val="200000"/>
                        </a:lnSpc>
                        <a:buFont typeface="Symbol" pitchFamily="2" charset="2"/>
                        <a:buChar char=""/>
                      </a:pPr>
                      <a:r>
                        <a:rPr lang="en-US" sz="1200" b="1" cap="none" spc="0">
                          <a:solidFill>
                            <a:schemeClr val="tx1"/>
                          </a:solidFill>
                          <a:effectLst/>
                        </a:rPr>
                        <a:t>Report check and correction: Akbar</a:t>
                      </a:r>
                      <a:endParaRPr lang="en-BH" sz="1200" b="1" cap="none" spc="0">
                        <a:solidFill>
                          <a:schemeClr val="tx1"/>
                        </a:solidFill>
                        <a:effectLst/>
                      </a:endParaRPr>
                    </a:p>
                    <a:p>
                      <a:pPr marL="228600" algn="l"/>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7413690"/>
                  </a:ext>
                </a:extLst>
              </a:tr>
              <a:tr h="266687">
                <a:tc>
                  <a:txBody>
                    <a:bodyPr/>
                    <a:lstStyle/>
                    <a:p>
                      <a:pPr algn="l"/>
                      <a:r>
                        <a:rPr lang="en-US" sz="1200" b="1" cap="none" spc="0">
                          <a:solidFill>
                            <a:schemeClr val="tx1"/>
                          </a:solidFill>
                          <a:effectLst/>
                        </a:rPr>
                        <a:t>Meeting end time</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a:r>
                        <a:rPr lang="en-US" sz="1050" b="1" cap="none" spc="0">
                          <a:solidFill>
                            <a:schemeClr val="tx1"/>
                          </a:solidFill>
                          <a:effectLst/>
                        </a:rPr>
                        <a:t>5:00 pm</a:t>
                      </a:r>
                      <a:endParaRPr lang="en-BH" sz="105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9096888"/>
                  </a:ext>
                </a:extLst>
              </a:tr>
              <a:tr h="266687">
                <a:tc>
                  <a:txBody>
                    <a:bodyPr/>
                    <a:lstStyle/>
                    <a:p>
                      <a:pPr algn="l"/>
                      <a:r>
                        <a:rPr lang="en-US" sz="1200" b="1" cap="none" spc="0">
                          <a:solidFill>
                            <a:schemeClr val="tx1"/>
                          </a:solidFill>
                          <a:effectLst/>
                        </a:rPr>
                        <a:t>Meeting minutes recorder</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200" b="1" cap="none" spc="0">
                          <a:solidFill>
                            <a:schemeClr val="tx1"/>
                          </a:solidFill>
                          <a:effectLst/>
                        </a:rPr>
                        <a:t>Dana </a:t>
                      </a:r>
                      <a:r>
                        <a:rPr lang="en-US" sz="1200" b="1" cap="none" spc="0" err="1">
                          <a:solidFill>
                            <a:schemeClr val="tx1"/>
                          </a:solidFill>
                          <a:effectLst/>
                        </a:rPr>
                        <a:t>Barhoom</a:t>
                      </a:r>
                      <a:endParaRPr lang="en-BH" sz="1200" b="1" cap="none" spc="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59900" marR="59900" marT="45165" marB="451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5679031"/>
                  </a:ext>
                </a:extLst>
              </a:tr>
            </a:tbl>
          </a:graphicData>
        </a:graphic>
      </p:graphicFrame>
    </p:spTree>
    <p:extLst>
      <p:ext uri="{BB962C8B-B14F-4D97-AF65-F5344CB8AC3E}">
        <p14:creationId xmlns:p14="http://schemas.microsoft.com/office/powerpoint/2010/main" val="30319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996DC0-EE56-BC4C-91CB-A5359F9268A6}"/>
              </a:ext>
            </a:extLst>
          </p:cNvPr>
          <p:cNvSpPr>
            <a:spLocks noGrp="1"/>
          </p:cNvSpPr>
          <p:nvPr>
            <p:ph type="title"/>
          </p:nvPr>
        </p:nvSpPr>
        <p:spPr>
          <a:xfrm>
            <a:off x="635000" y="640823"/>
            <a:ext cx="3418659" cy="5583148"/>
          </a:xfrm>
        </p:spPr>
        <p:txBody>
          <a:bodyPr anchor="ctr">
            <a:normAutofit/>
          </a:bodyPr>
          <a:lstStyle/>
          <a:p>
            <a:pPr>
              <a:lnSpc>
                <a:spcPct val="90000"/>
              </a:lnSpc>
            </a:pPr>
            <a:r>
              <a:rPr lang="en-US" sz="4700" b="1"/>
              <a:t>Third meeting minutes</a:t>
            </a:r>
            <a:endParaRPr lang="en-BH" sz="4700"/>
          </a:p>
        </p:txBody>
      </p:sp>
      <p:sp>
        <p:nvSpPr>
          <p:cNvPr id="11"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rgbClr val="DF8F26"/>
          </a:solidFill>
          <a:ln w="34925">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788C7CCD-1EE1-F947-9B75-572D20947B32}"/>
              </a:ext>
            </a:extLst>
          </p:cNvPr>
          <p:cNvGraphicFramePr>
            <a:graphicFrameLocks noGrp="1"/>
          </p:cNvGraphicFramePr>
          <p:nvPr>
            <p:ph idx="1"/>
            <p:extLst>
              <p:ext uri="{D42A27DB-BD31-4B8C-83A1-F6EECF244321}">
                <p14:modId xmlns:p14="http://schemas.microsoft.com/office/powerpoint/2010/main" val="1783404608"/>
              </p:ext>
            </p:extLst>
          </p:nvPr>
        </p:nvGraphicFramePr>
        <p:xfrm>
          <a:off x="4648018" y="867017"/>
          <a:ext cx="6900512" cy="5429667"/>
        </p:xfrm>
        <a:graphic>
          <a:graphicData uri="http://schemas.openxmlformats.org/drawingml/2006/table">
            <a:tbl>
              <a:tblPr firstRow="1" firstCol="1" bandRow="1"/>
              <a:tblGrid>
                <a:gridCol w="3102880">
                  <a:extLst>
                    <a:ext uri="{9D8B030D-6E8A-4147-A177-3AD203B41FA5}">
                      <a16:colId xmlns:a16="http://schemas.microsoft.com/office/drawing/2014/main" val="1661670061"/>
                    </a:ext>
                  </a:extLst>
                </a:gridCol>
                <a:gridCol w="3797632">
                  <a:extLst>
                    <a:ext uri="{9D8B030D-6E8A-4147-A177-3AD203B41FA5}">
                      <a16:colId xmlns:a16="http://schemas.microsoft.com/office/drawing/2014/main" val="764741427"/>
                    </a:ext>
                  </a:extLst>
                </a:gridCol>
              </a:tblGrid>
              <a:tr h="250701">
                <a:tc gridSpan="2">
                  <a:txBody>
                    <a:bodyPr/>
                    <a:lstStyle/>
                    <a:p>
                      <a:pPr algn="ctr"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American University of Bahrain (AUBH)</a:t>
                      </a:r>
                      <a:endParaRPr lang="en-US" sz="1800" b="1" i="0" u="none" strike="noStrike">
                        <a:effectLst/>
                        <a:latin typeface="Arial" panose="020B0604020202020204" pitchFamily="34" charset="0"/>
                      </a:endParaRPr>
                    </a:p>
                  </a:txBody>
                  <a:tcPr marL="73735" marR="73735" marT="36868" marB="36868">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BH"/>
                    </a:p>
                  </a:txBody>
                  <a:tcPr/>
                </a:tc>
                <a:extLst>
                  <a:ext uri="{0D108BD9-81ED-4DB2-BD59-A6C34878D82A}">
                    <a16:rowId xmlns:a16="http://schemas.microsoft.com/office/drawing/2014/main" val="1340568557"/>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Date</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May 7, 2021</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1777802"/>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Topic</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Developing a C++ program</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0416638"/>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start time</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4:00 pm</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415466"/>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Name of the group</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Snakes and Ladders group </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04364456"/>
                  </a:ext>
                </a:extLst>
              </a:tr>
              <a:tr h="627059">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Attendees (names, titles, and roles)</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Akbar Saleh – A00163</a:t>
                      </a:r>
                      <a:endParaRPr lang="en-US" sz="1800" b="1" i="0" u="none" strike="noStrike">
                        <a:effectLst/>
                        <a:latin typeface="Arial" panose="020B0604020202020204" pitchFamily="34" charset="0"/>
                      </a:endParaRPr>
                    </a:p>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Waleed Alansari – A00208</a:t>
                      </a:r>
                      <a:endParaRPr lang="en-US" sz="1800" b="1" i="0" u="none" strike="noStrike">
                        <a:effectLst/>
                        <a:latin typeface="Arial" panose="020B0604020202020204" pitchFamily="34" charset="0"/>
                      </a:endParaRPr>
                    </a:p>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Salman Ahmed – A00143</a:t>
                      </a:r>
                      <a:endParaRPr lang="en-US" sz="1800" b="1" i="0" u="none" strike="noStrike">
                        <a:effectLst/>
                        <a:latin typeface="Arial" panose="020B0604020202020204" pitchFamily="34" charset="0"/>
                      </a:endParaRPr>
                    </a:p>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Dana Barhoom – A00200</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9196524"/>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Absentees</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None</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749572"/>
                  </a:ext>
                </a:extLst>
              </a:tr>
              <a:tr h="922001">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Agenda</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Discuss when the rest of the coding parts related to the text files, report, and presentation are due </a:t>
                      </a:r>
                      <a:endParaRPr lang="en-US" sz="1100" b="1"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Discuss or edit what was accomplished so far</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4539504"/>
                  </a:ext>
                </a:extLst>
              </a:tr>
              <a:tr h="1069472">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Discussions and what the meeting has accomplished </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Discussed the coding process of the game</a:t>
                      </a:r>
                      <a:endParaRPr lang="en-US" sz="1100" b="1"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Set dates to complete</a:t>
                      </a:r>
                      <a:r>
                        <a:rPr lang="en-US" sz="1100" b="1" i="0" u="none" strike="noStrike">
                          <a:effectLst/>
                          <a:latin typeface="Times" panose="02020603050405020304" pitchFamily="18" charset="0"/>
                          <a:ea typeface="Calibri" panose="020F0502020204030204" pitchFamily="34" charset="0"/>
                          <a:cs typeface="Arial" panose="020B0604020202020204" pitchFamily="34" charset="0"/>
                        </a:rPr>
                        <a:t> </a:t>
                      </a: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the coding parts related to the text files, report, and presentation. </a:t>
                      </a:r>
                      <a:endParaRPr lang="en-US" sz="1800" b="1" i="0" u="none" strike="noStrike">
                        <a:effectLst/>
                        <a:latin typeface="Arial" panose="020B0604020202020204" pitchFamily="34" charset="0"/>
                      </a:endParaRPr>
                    </a:p>
                    <a:p>
                      <a:pPr marL="228600"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 </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52763034"/>
                  </a:ext>
                </a:extLst>
              </a:tr>
              <a:tr h="922001">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Action plan (tasks, members responsibilities, deadlines)</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7472" indent="-347472" algn="l" rtl="0" fontAlgn="t">
                        <a:lnSpc>
                          <a:spcPct val="200000"/>
                        </a:lnSpc>
                        <a:spcBef>
                          <a:spcPts val="0"/>
                        </a:spcBef>
                        <a:spcAft>
                          <a:spcPts val="0"/>
                        </a:spcAft>
                        <a:buClrTx/>
                        <a:buSzPts val="1200"/>
                        <a:buFont typeface="Symbol" panose="05050102010706020507" pitchFamily="18" charset="2"/>
                        <a:buChar char="·"/>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Finish the text files coding parts: Akbar, Waleed</a:t>
                      </a:r>
                      <a:endParaRPr lang="en-US" sz="1100" b="1"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Finalizing the report by 8</a:t>
                      </a:r>
                      <a:r>
                        <a:rPr lang="en-US" sz="1100" b="1" i="0" u="none" strike="noStrike" baseline="30000">
                          <a:effectLst/>
                          <a:latin typeface="Times" panose="02020603050405020304" pitchFamily="18" charset="0"/>
                          <a:ea typeface="Calibri" panose="020F0502020204030204" pitchFamily="34" charset="0"/>
                          <a:cs typeface="Times New Roman" panose="02020603050405020304" pitchFamily="18" charset="0"/>
                        </a:rPr>
                        <a:t>th</a:t>
                      </a: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 of May: Dana, Akbar</a:t>
                      </a:r>
                      <a:endParaRPr lang="en-US" sz="1800" b="1" i="0" u="none" strike="noStrike">
                        <a:effectLst/>
                        <a:latin typeface="Arial" panose="020B0604020202020204" pitchFamily="34" charset="0"/>
                      </a:endParaRPr>
                    </a:p>
                    <a:p>
                      <a:pPr marL="347472" indent="-347472" algn="l" fontAlgn="t">
                        <a:lnSpc>
                          <a:spcPct val="200000"/>
                        </a:lnSpc>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Finish the presentation by 9</a:t>
                      </a:r>
                      <a:r>
                        <a:rPr lang="en-US" sz="1100" b="1" i="0" u="none" strike="noStrike" baseline="30000">
                          <a:effectLst/>
                          <a:latin typeface="Times" panose="02020603050405020304" pitchFamily="18" charset="0"/>
                          <a:ea typeface="Calibri" panose="020F0502020204030204" pitchFamily="34" charset="0"/>
                          <a:cs typeface="Times New Roman" panose="02020603050405020304" pitchFamily="18" charset="0"/>
                        </a:rPr>
                        <a:t>th</a:t>
                      </a: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 of May: Salman</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3294652"/>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end time</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5:00 pm</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4095044"/>
                  </a:ext>
                </a:extLst>
              </a:tr>
              <a:tr h="184646">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Meeting minutes recorder</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t">
                        <a:spcBef>
                          <a:spcPts val="0"/>
                        </a:spcBef>
                        <a:spcAft>
                          <a:spcPts val="0"/>
                        </a:spcAft>
                      </a:pPr>
                      <a:r>
                        <a:rPr lang="en-US" sz="1100" b="1" i="0" u="none" strike="noStrike">
                          <a:effectLst/>
                          <a:latin typeface="Times" panose="02020603050405020304" pitchFamily="18" charset="0"/>
                          <a:ea typeface="Calibri" panose="020F0502020204030204" pitchFamily="34" charset="0"/>
                          <a:cs typeface="Times New Roman" panose="02020603050405020304" pitchFamily="18" charset="0"/>
                        </a:rPr>
                        <a:t>Dana </a:t>
                      </a:r>
                      <a:r>
                        <a:rPr lang="en-US" sz="1100" b="1" i="0" u="none" strike="noStrike" err="1">
                          <a:effectLst/>
                          <a:latin typeface="Times" panose="02020603050405020304" pitchFamily="18" charset="0"/>
                          <a:ea typeface="Calibri" panose="020F0502020204030204" pitchFamily="34" charset="0"/>
                          <a:cs typeface="Times New Roman" panose="02020603050405020304" pitchFamily="18" charset="0"/>
                        </a:rPr>
                        <a:t>Barhoom</a:t>
                      </a:r>
                      <a:endParaRPr lang="en-US" sz="1800" b="1" i="0" u="none" strike="noStrike">
                        <a:effectLst/>
                        <a:latin typeface="Arial" panose="020B0604020202020204" pitchFamily="34" charset="0"/>
                      </a:endParaRPr>
                    </a:p>
                  </a:txBody>
                  <a:tcPr marL="55302" marR="55302" marT="768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3634668"/>
                  </a:ext>
                </a:extLst>
              </a:tr>
            </a:tbl>
          </a:graphicData>
        </a:graphic>
      </p:graphicFrame>
    </p:spTree>
    <p:extLst>
      <p:ext uri="{BB962C8B-B14F-4D97-AF65-F5344CB8AC3E}">
        <p14:creationId xmlns:p14="http://schemas.microsoft.com/office/powerpoint/2010/main" val="316342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6" name="Rectangle 2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descr="Blue digital binary data on a screen">
            <a:extLst>
              <a:ext uri="{FF2B5EF4-FFF2-40B4-BE49-F238E27FC236}">
                <a16:creationId xmlns:a16="http://schemas.microsoft.com/office/drawing/2014/main" id="{CD2295D0-5F14-49D9-B398-FCF16471E962}"/>
              </a:ext>
            </a:extLst>
          </p:cNvPr>
          <p:cNvPicPr>
            <a:picLocks noChangeAspect="1"/>
          </p:cNvPicPr>
          <p:nvPr/>
        </p:nvPicPr>
        <p:blipFill rotWithShape="1">
          <a:blip r:embed="rId2">
            <a:alphaModFix/>
          </a:blip>
          <a:srcRect l="25"/>
          <a:stretch/>
        </p:blipFill>
        <p:spPr>
          <a:xfrm>
            <a:off x="20" y="10"/>
            <a:ext cx="12188930" cy="6857990"/>
          </a:xfrm>
          <a:prstGeom prst="rect">
            <a:avLst/>
          </a:prstGeom>
        </p:spPr>
      </p:pic>
      <p:sp>
        <p:nvSpPr>
          <p:cNvPr id="28" name="Rectangle 27">
            <a:extLst>
              <a:ext uri="{FF2B5EF4-FFF2-40B4-BE49-F238E27FC236}">
                <a16:creationId xmlns:a16="http://schemas.microsoft.com/office/drawing/2014/main" id="{8F51725E-A483-43B2-A6F2-C44F502FE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37549"/>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0EAD7C-5C8D-B644-A59C-3575D8ED4593}"/>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lnSpc>
                <a:spcPct val="90000"/>
              </a:lnSpc>
            </a:pPr>
            <a:r>
              <a:rPr lang="en-US" sz="10000">
                <a:solidFill>
                  <a:schemeClr val="bg1"/>
                </a:solidFill>
              </a:rPr>
              <a:t>Main Code Functions</a:t>
            </a:r>
          </a:p>
        </p:txBody>
      </p:sp>
      <p:sp>
        <p:nvSpPr>
          <p:cNvPr id="30"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3611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8"/>
                                        </p:tgtEl>
                                        <p:attrNameLst>
                                          <p:attrName>style.visibility</p:attrName>
                                        </p:attrNameLst>
                                      </p:cBhvr>
                                      <p:to>
                                        <p:strVal val="visible"/>
                                      </p:to>
                                    </p:set>
                                    <p:animEffect transition="in" filter="fade">
                                      <p:cBhvr>
                                        <p:cTn id="10" dur="7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2" name="Rectangle 17">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DF8F26"/>
          </a:solidFill>
          <a:ln w="38100" cap="rnd">
            <a:solidFill>
              <a:srgbClr val="DF8F2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75AD610-DA96-5C42-829B-9530040E7CF0}"/>
              </a:ext>
            </a:extLst>
          </p:cNvPr>
          <p:cNvPicPr>
            <a:picLocks noGrp="1" noChangeAspect="1"/>
          </p:cNvPicPr>
          <p:nvPr>
            <p:ph idx="1"/>
          </p:nvPr>
        </p:nvPicPr>
        <p:blipFill>
          <a:blip r:embed="rId2"/>
          <a:stretch>
            <a:fillRect/>
          </a:stretch>
        </p:blipFill>
        <p:spPr>
          <a:xfrm>
            <a:off x="495259" y="2642616"/>
            <a:ext cx="5263978" cy="3895344"/>
          </a:xfrm>
          <a:prstGeom prst="rect">
            <a:avLst/>
          </a:prstGeom>
        </p:spPr>
      </p:pic>
      <p:pic>
        <p:nvPicPr>
          <p:cNvPr id="6" name="Picture 5">
            <a:extLst>
              <a:ext uri="{FF2B5EF4-FFF2-40B4-BE49-F238E27FC236}">
                <a16:creationId xmlns:a16="http://schemas.microsoft.com/office/drawing/2014/main" id="{1B737D1F-95D1-8F48-8D5D-C629464DF486}"/>
              </a:ext>
            </a:extLst>
          </p:cNvPr>
          <p:cNvPicPr>
            <a:picLocks noChangeAspect="1"/>
          </p:cNvPicPr>
          <p:nvPr/>
        </p:nvPicPr>
        <p:blipFill>
          <a:blip r:embed="rId3"/>
          <a:stretch>
            <a:fillRect/>
          </a:stretch>
        </p:blipFill>
        <p:spPr>
          <a:xfrm>
            <a:off x="6121734" y="3429000"/>
            <a:ext cx="5747178" cy="2270135"/>
          </a:xfrm>
          <a:prstGeom prst="rect">
            <a:avLst/>
          </a:prstGeom>
        </p:spPr>
      </p:pic>
      <p:sp>
        <p:nvSpPr>
          <p:cNvPr id="28" name="Title 1">
            <a:extLst>
              <a:ext uri="{FF2B5EF4-FFF2-40B4-BE49-F238E27FC236}">
                <a16:creationId xmlns:a16="http://schemas.microsoft.com/office/drawing/2014/main" id="{69DD61D7-AFF1-8945-815E-1161948CE6AC}"/>
              </a:ext>
            </a:extLst>
          </p:cNvPr>
          <p:cNvSpPr>
            <a:spLocks noGrp="1"/>
          </p:cNvSpPr>
          <p:nvPr>
            <p:ph type="title"/>
          </p:nvPr>
        </p:nvSpPr>
        <p:spPr>
          <a:xfrm>
            <a:off x="638881" y="759978"/>
            <a:ext cx="10909640" cy="1065836"/>
          </a:xfrm>
        </p:spPr>
        <p:txBody>
          <a:bodyPr vert="horz" lIns="91440" tIns="45720" rIns="91440" bIns="45720" rtlCol="0" anchor="ctr">
            <a:normAutofit/>
          </a:bodyPr>
          <a:lstStyle/>
          <a:p>
            <a:pPr algn="ctr"/>
            <a:r>
              <a:rPr lang="en-US" sz="6000"/>
              <a:t>Functions</a:t>
            </a:r>
          </a:p>
        </p:txBody>
      </p:sp>
      <p:sp>
        <p:nvSpPr>
          <p:cNvPr id="2" name="TextBox 1">
            <a:extLst>
              <a:ext uri="{FF2B5EF4-FFF2-40B4-BE49-F238E27FC236}">
                <a16:creationId xmlns:a16="http://schemas.microsoft.com/office/drawing/2014/main" id="{75F73197-DD33-0249-8EB8-2A0AA9EB6B57}"/>
              </a:ext>
            </a:extLst>
          </p:cNvPr>
          <p:cNvSpPr txBox="1"/>
          <p:nvPr/>
        </p:nvSpPr>
        <p:spPr>
          <a:xfrm>
            <a:off x="2549852" y="1825814"/>
            <a:ext cx="820284" cy="830997"/>
          </a:xfrm>
          <a:prstGeom prst="rect">
            <a:avLst/>
          </a:prstGeom>
          <a:noFill/>
        </p:spPr>
        <p:txBody>
          <a:bodyPr wrap="square" rtlCol="0">
            <a:spAutoFit/>
          </a:bodyPr>
          <a:lstStyle/>
          <a:p>
            <a:r>
              <a:rPr lang="en-US" sz="4800"/>
              <a:t>Play</a:t>
            </a:r>
            <a:endParaRPr lang="en-BH" sz="1600"/>
          </a:p>
        </p:txBody>
      </p:sp>
      <p:sp>
        <p:nvSpPr>
          <p:cNvPr id="9" name="TextBox 8">
            <a:extLst>
              <a:ext uri="{FF2B5EF4-FFF2-40B4-BE49-F238E27FC236}">
                <a16:creationId xmlns:a16="http://schemas.microsoft.com/office/drawing/2014/main" id="{B6A72D28-5F64-1D4C-83FF-7530C4131CB1}"/>
              </a:ext>
            </a:extLst>
          </p:cNvPr>
          <p:cNvSpPr txBox="1"/>
          <p:nvPr/>
        </p:nvSpPr>
        <p:spPr>
          <a:xfrm>
            <a:off x="8326874" y="2659632"/>
            <a:ext cx="1336897" cy="830997"/>
          </a:xfrm>
          <a:prstGeom prst="rect">
            <a:avLst/>
          </a:prstGeom>
          <a:noFill/>
        </p:spPr>
        <p:txBody>
          <a:bodyPr wrap="square" rtlCol="0">
            <a:spAutoFit/>
          </a:bodyPr>
          <a:lstStyle/>
          <a:p>
            <a:r>
              <a:rPr lang="en-US" sz="4800" err="1"/>
              <a:t>RollDice</a:t>
            </a:r>
            <a:endParaRPr lang="en-BH" sz="1600"/>
          </a:p>
        </p:txBody>
      </p:sp>
    </p:spTree>
    <p:extLst>
      <p:ext uri="{BB962C8B-B14F-4D97-AF65-F5344CB8AC3E}">
        <p14:creationId xmlns:p14="http://schemas.microsoft.com/office/powerpoint/2010/main" val="2144457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 grpId="0"/>
      <p:bldP spid="9" grpId="0"/>
    </p:bldLst>
  </p:timing>
</p:sld>
</file>

<file path=ppt/theme/theme1.xml><?xml version="1.0" encoding="utf-8"?>
<a:theme xmlns:a="http://schemas.openxmlformats.org/drawingml/2006/main" name="SketchyVTI">
  <a:themeElements>
    <a:clrScheme name="AnalogousFromRegularSeedLeftStep">
      <a:dk1>
        <a:srgbClr val="000000"/>
      </a:dk1>
      <a:lt1>
        <a:srgbClr val="FFFFFF"/>
      </a:lt1>
      <a:dk2>
        <a:srgbClr val="1F2637"/>
      </a:dk2>
      <a:lt2>
        <a:srgbClr val="E2E5E8"/>
      </a:lt2>
      <a:accent1>
        <a:srgbClr val="DF8F26"/>
      </a:accent1>
      <a:accent2>
        <a:srgbClr val="D53517"/>
      </a:accent2>
      <a:accent3>
        <a:srgbClr val="E7295B"/>
      </a:accent3>
      <a:accent4>
        <a:srgbClr val="D51798"/>
      </a:accent4>
      <a:accent5>
        <a:srgbClr val="D529E7"/>
      </a:accent5>
      <a:accent6>
        <a:srgbClr val="7417D5"/>
      </a:accent6>
      <a:hlink>
        <a:srgbClr val="3F76BF"/>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0</TotalTime>
  <Words>814</Words>
  <Application>Microsoft Macintosh PowerPoint</Application>
  <PresentationFormat>Widescreen</PresentationFormat>
  <Paragraphs>122</Paragraphs>
  <Slides>11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Modern Love</vt:lpstr>
      <vt:lpstr>Symbol</vt:lpstr>
      <vt:lpstr>The Hand</vt:lpstr>
      <vt:lpstr>Times</vt:lpstr>
      <vt:lpstr>SketchyVTI</vt:lpstr>
      <vt:lpstr>Snakes  &amp;  Ladders</vt:lpstr>
      <vt:lpstr>Introduction</vt:lpstr>
      <vt:lpstr>Objective</vt:lpstr>
      <vt:lpstr>Flow-chart For the Main-Menu</vt:lpstr>
      <vt:lpstr>Teamwork   First meeting minutes</vt:lpstr>
      <vt:lpstr>Second meeting minutes</vt:lpstr>
      <vt:lpstr>Third meeting minutes</vt:lpstr>
      <vt:lpstr>Main Code Functions</vt:lpstr>
      <vt:lpstr>Functions</vt:lpstr>
      <vt:lpstr>Functoins</vt:lpstr>
      <vt:lpstr>Challeges we Faced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  &amp;  Ladder</dc:title>
  <dc:creator>Salman Ahmed</dc:creator>
  <cp:lastModifiedBy>Dana Nazeh Barhoom</cp:lastModifiedBy>
  <cp:revision>2</cp:revision>
  <dcterms:created xsi:type="dcterms:W3CDTF">2021-05-09T22:49:54Z</dcterms:created>
  <dcterms:modified xsi:type="dcterms:W3CDTF">2025-05-18T14:40:13Z</dcterms:modified>
</cp:coreProperties>
</file>

<file path=docProps/thumbnail.jpeg>
</file>